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328" r:id="rId5"/>
    <p:sldId id="329" r:id="rId6"/>
    <p:sldId id="330" r:id="rId7"/>
    <p:sldId id="331" r:id="rId8"/>
    <p:sldId id="332" r:id="rId9"/>
    <p:sldId id="333" r:id="rId10"/>
    <p:sldId id="334" r:id="rId11"/>
    <p:sldId id="335" r:id="rId12"/>
    <p:sldId id="336" r:id="rId13"/>
    <p:sldId id="337" r:id="rId14"/>
    <p:sldId id="338" r:id="rId15"/>
    <p:sldId id="339" r:id="rId16"/>
    <p:sldId id="340" r:id="rId17"/>
    <p:sldId id="357" r:id="rId18"/>
    <p:sldId id="351" r:id="rId19"/>
    <p:sldId id="352" r:id="rId20"/>
    <p:sldId id="353" r:id="rId21"/>
    <p:sldId id="354" r:id="rId22"/>
    <p:sldId id="3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41A"/>
    <a:srgbClr val="506F83"/>
    <a:srgbClr val="FFFFFF"/>
    <a:srgbClr val="7E9EB3"/>
    <a:srgbClr val="94A3A3"/>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8" autoAdjust="0"/>
    <p:restoredTop sz="94807" autoAdjust="0"/>
  </p:normalViewPr>
  <p:slideViewPr>
    <p:cSldViewPr snapToGrid="0" snapToObjects="1">
      <p:cViewPr varScale="1">
        <p:scale>
          <a:sx n="83" d="100"/>
          <a:sy n="83" d="100"/>
        </p:scale>
        <p:origin x="590" y="72"/>
      </p:cViewPr>
      <p:guideLst>
        <p:guide orient="horz" pos="2727"/>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84" d="100"/>
          <a:sy n="84" d="100"/>
        </p:scale>
        <p:origin x="873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19ACD8-E813-4D0A-BCD3-7311514D73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F5DD3BCC-4CDF-4E14-957A-78F92A24A3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F64284-6CD7-407C-A5D2-76F6D67F7131}" type="datetimeFigureOut">
              <a:rPr lang="en-GB" smtClean="0"/>
              <a:t>05/04/2020</a:t>
            </a:fld>
            <a:endParaRPr lang="en-GB" dirty="0"/>
          </a:p>
        </p:txBody>
      </p:sp>
      <p:sp>
        <p:nvSpPr>
          <p:cNvPr id="4" name="Footer Placeholder 3">
            <a:extLst>
              <a:ext uri="{FF2B5EF4-FFF2-40B4-BE49-F238E27FC236}">
                <a16:creationId xmlns:a16="http://schemas.microsoft.com/office/drawing/2014/main" id="{CEE6F62C-9072-419C-BD57-8B7CFB1FFB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7CD30519-B7B2-45AF-AB38-590E51657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A6F80A-AE43-461D-95F2-5A2DEF4ECEA2}" type="slidenum">
              <a:rPr lang="en-GB" smtClean="0"/>
              <a:t>‹#›</a:t>
            </a:fld>
            <a:endParaRPr lang="en-GB" dirty="0"/>
          </a:p>
        </p:txBody>
      </p:sp>
    </p:spTree>
    <p:extLst>
      <p:ext uri="{BB962C8B-B14F-4D97-AF65-F5344CB8AC3E}">
        <p14:creationId xmlns:p14="http://schemas.microsoft.com/office/powerpoint/2010/main" val="1301481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2C963-62CE-4365-8BB9-066C4E251B7D}" type="datetimeFigureOut">
              <a:rPr lang="en-GB" smtClean="0"/>
              <a:t>05/04/2020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35A48-F76A-44C0-98C5-4E51044315CE}" type="slidenum">
              <a:rPr lang="en-GB" smtClean="0"/>
              <a:t>‹#›</a:t>
            </a:fld>
            <a:endParaRPr lang="en-GB" dirty="0"/>
          </a:p>
        </p:txBody>
      </p:sp>
    </p:spTree>
    <p:extLst>
      <p:ext uri="{BB962C8B-B14F-4D97-AF65-F5344CB8AC3E}">
        <p14:creationId xmlns:p14="http://schemas.microsoft.com/office/powerpoint/2010/main" val="308230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a:t>
            </a:fld>
            <a:endParaRPr lang="en-GB" dirty="0"/>
          </a:p>
        </p:txBody>
      </p:sp>
    </p:spTree>
    <p:extLst>
      <p:ext uri="{BB962C8B-B14F-4D97-AF65-F5344CB8AC3E}">
        <p14:creationId xmlns:p14="http://schemas.microsoft.com/office/powerpoint/2010/main" val="186830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10</a:t>
            </a:fld>
            <a:endParaRPr lang="en-GB" dirty="0"/>
          </a:p>
        </p:txBody>
      </p:sp>
    </p:spTree>
    <p:extLst>
      <p:ext uri="{BB962C8B-B14F-4D97-AF65-F5344CB8AC3E}">
        <p14:creationId xmlns:p14="http://schemas.microsoft.com/office/powerpoint/2010/main" val="92611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11</a:t>
            </a:fld>
            <a:endParaRPr lang="en-GB" dirty="0"/>
          </a:p>
        </p:txBody>
      </p:sp>
    </p:spTree>
    <p:extLst>
      <p:ext uri="{BB962C8B-B14F-4D97-AF65-F5344CB8AC3E}">
        <p14:creationId xmlns:p14="http://schemas.microsoft.com/office/powerpoint/2010/main" val="219528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12</a:t>
            </a:fld>
            <a:endParaRPr lang="en-GB" dirty="0"/>
          </a:p>
        </p:txBody>
      </p:sp>
    </p:spTree>
    <p:extLst>
      <p:ext uri="{BB962C8B-B14F-4D97-AF65-F5344CB8AC3E}">
        <p14:creationId xmlns:p14="http://schemas.microsoft.com/office/powerpoint/2010/main" val="2701769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13</a:t>
            </a:fld>
            <a:endParaRPr lang="en-GB" dirty="0"/>
          </a:p>
        </p:txBody>
      </p:sp>
    </p:spTree>
    <p:extLst>
      <p:ext uri="{BB962C8B-B14F-4D97-AF65-F5344CB8AC3E}">
        <p14:creationId xmlns:p14="http://schemas.microsoft.com/office/powerpoint/2010/main" val="48064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15</a:t>
            </a:fld>
            <a:endParaRPr lang="en-GB" dirty="0"/>
          </a:p>
        </p:txBody>
      </p:sp>
    </p:spTree>
    <p:extLst>
      <p:ext uri="{BB962C8B-B14F-4D97-AF65-F5344CB8AC3E}">
        <p14:creationId xmlns:p14="http://schemas.microsoft.com/office/powerpoint/2010/main" val="3604068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LEAVE THIS SLIDE UP UNTIL THE TEAMS HAVED WORKED OUT WHERE THE ATOM SMASHER’S NEXT TARGET IS</a:t>
            </a:r>
          </a:p>
        </p:txBody>
      </p:sp>
      <p:sp>
        <p:nvSpPr>
          <p:cNvPr id="4" name="Slide Number Placeholder 3"/>
          <p:cNvSpPr>
            <a:spLocks noGrp="1"/>
          </p:cNvSpPr>
          <p:nvPr>
            <p:ph type="sldNum" sz="quarter" idx="5"/>
          </p:nvPr>
        </p:nvSpPr>
        <p:spPr/>
        <p:txBody>
          <a:bodyPr/>
          <a:lstStyle/>
          <a:p>
            <a:fld id="{84235A48-F76A-44C0-98C5-4E51044315CE}" type="slidenum">
              <a:rPr lang="en-GB" smtClean="0"/>
              <a:t>16</a:t>
            </a:fld>
            <a:endParaRPr lang="en-GB" dirty="0"/>
          </a:p>
        </p:txBody>
      </p:sp>
    </p:spTree>
    <p:extLst>
      <p:ext uri="{BB962C8B-B14F-4D97-AF65-F5344CB8AC3E}">
        <p14:creationId xmlns:p14="http://schemas.microsoft.com/office/powerpoint/2010/main" val="2987144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17</a:t>
            </a:fld>
            <a:endParaRPr lang="en-GB" dirty="0"/>
          </a:p>
        </p:txBody>
      </p:sp>
    </p:spTree>
    <p:extLst>
      <p:ext uri="{BB962C8B-B14F-4D97-AF65-F5344CB8AC3E}">
        <p14:creationId xmlns:p14="http://schemas.microsoft.com/office/powerpoint/2010/main" val="4053754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18</a:t>
            </a:fld>
            <a:endParaRPr lang="en-GB" dirty="0"/>
          </a:p>
        </p:txBody>
      </p:sp>
    </p:spTree>
    <p:extLst>
      <p:ext uri="{BB962C8B-B14F-4D97-AF65-F5344CB8AC3E}">
        <p14:creationId xmlns:p14="http://schemas.microsoft.com/office/powerpoint/2010/main" val="1658131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19</a:t>
            </a:fld>
            <a:endParaRPr lang="en-GB" dirty="0"/>
          </a:p>
        </p:txBody>
      </p:sp>
    </p:spTree>
    <p:extLst>
      <p:ext uri="{BB962C8B-B14F-4D97-AF65-F5344CB8AC3E}">
        <p14:creationId xmlns:p14="http://schemas.microsoft.com/office/powerpoint/2010/main" val="372667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2</a:t>
            </a:fld>
            <a:endParaRPr lang="en-GB" dirty="0"/>
          </a:p>
        </p:txBody>
      </p:sp>
    </p:spTree>
    <p:extLst>
      <p:ext uri="{BB962C8B-B14F-4D97-AF65-F5344CB8AC3E}">
        <p14:creationId xmlns:p14="http://schemas.microsoft.com/office/powerpoint/2010/main" val="317824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3</a:t>
            </a:fld>
            <a:endParaRPr lang="en-GB" dirty="0"/>
          </a:p>
        </p:txBody>
      </p:sp>
    </p:spTree>
    <p:extLst>
      <p:ext uri="{BB962C8B-B14F-4D97-AF65-F5344CB8AC3E}">
        <p14:creationId xmlns:p14="http://schemas.microsoft.com/office/powerpoint/2010/main" val="115839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4</a:t>
            </a:fld>
            <a:endParaRPr lang="en-GB" dirty="0"/>
          </a:p>
        </p:txBody>
      </p:sp>
    </p:spTree>
    <p:extLst>
      <p:ext uri="{BB962C8B-B14F-4D97-AF65-F5344CB8AC3E}">
        <p14:creationId xmlns:p14="http://schemas.microsoft.com/office/powerpoint/2010/main" val="19601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5</a:t>
            </a:fld>
            <a:endParaRPr lang="en-GB" dirty="0"/>
          </a:p>
        </p:txBody>
      </p:sp>
    </p:spTree>
    <p:extLst>
      <p:ext uri="{BB962C8B-B14F-4D97-AF65-F5344CB8AC3E}">
        <p14:creationId xmlns:p14="http://schemas.microsoft.com/office/powerpoint/2010/main" val="379585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6</a:t>
            </a:fld>
            <a:endParaRPr lang="en-GB" dirty="0"/>
          </a:p>
        </p:txBody>
      </p:sp>
    </p:spTree>
    <p:extLst>
      <p:ext uri="{BB962C8B-B14F-4D97-AF65-F5344CB8AC3E}">
        <p14:creationId xmlns:p14="http://schemas.microsoft.com/office/powerpoint/2010/main" val="36885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7</a:t>
            </a:fld>
            <a:endParaRPr lang="en-GB" dirty="0"/>
          </a:p>
        </p:txBody>
      </p:sp>
    </p:spTree>
    <p:extLst>
      <p:ext uri="{BB962C8B-B14F-4D97-AF65-F5344CB8AC3E}">
        <p14:creationId xmlns:p14="http://schemas.microsoft.com/office/powerpoint/2010/main" val="389306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8</a:t>
            </a:fld>
            <a:endParaRPr lang="en-GB" dirty="0"/>
          </a:p>
        </p:txBody>
      </p:sp>
    </p:spTree>
    <p:extLst>
      <p:ext uri="{BB962C8B-B14F-4D97-AF65-F5344CB8AC3E}">
        <p14:creationId xmlns:p14="http://schemas.microsoft.com/office/powerpoint/2010/main" val="102720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235A48-F76A-44C0-98C5-4E51044315CE}" type="slidenum">
              <a:rPr lang="en-GB" smtClean="0"/>
              <a:t>9</a:t>
            </a:fld>
            <a:endParaRPr lang="en-GB" dirty="0"/>
          </a:p>
        </p:txBody>
      </p:sp>
    </p:spTree>
    <p:extLst>
      <p:ext uri="{BB962C8B-B14F-4D97-AF65-F5344CB8AC3E}">
        <p14:creationId xmlns:p14="http://schemas.microsoft.com/office/powerpoint/2010/main" val="3089298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BE27916C-E78D-449A-ABE9-E85FB8509B00}"/>
              </a:ext>
            </a:extLst>
          </p:cNvPr>
          <p:cNvPicPr>
            <a:picLocks noChangeAspect="1"/>
          </p:cNvPicPr>
          <p:nvPr userDrawn="1"/>
        </p:nvPicPr>
        <p:blipFill rotWithShape="1">
          <a:blip r:embed="rId2"/>
          <a:srcRect r="34375" b="44443"/>
          <a:stretch/>
        </p:blipFill>
        <p:spPr>
          <a:xfrm>
            <a:off x="0" y="-12700"/>
            <a:ext cx="12192000" cy="6870700"/>
          </a:xfrm>
          <a:prstGeom prst="rect">
            <a:avLst/>
          </a:prstGeom>
        </p:spPr>
      </p:pic>
      <p:grpSp>
        <p:nvGrpSpPr>
          <p:cNvPr id="8" name="Graphic 6">
            <a:extLst>
              <a:ext uri="{FF2B5EF4-FFF2-40B4-BE49-F238E27FC236}">
                <a16:creationId xmlns:a16="http://schemas.microsoft.com/office/drawing/2014/main" id="{887B7249-5D68-4988-918B-B5196E85C183}"/>
              </a:ext>
            </a:extLst>
          </p:cNvPr>
          <p:cNvGrpSpPr/>
          <p:nvPr/>
        </p:nvGrpSpPr>
        <p:grpSpPr>
          <a:xfrm>
            <a:off x="695325" y="444681"/>
            <a:ext cx="1402970" cy="342948"/>
            <a:chOff x="371475" y="5964872"/>
            <a:chExt cx="2143125" cy="523875"/>
          </a:xfrm>
          <a:solidFill>
            <a:schemeClr val="bg1"/>
          </a:solidFill>
        </p:grpSpPr>
        <p:sp>
          <p:nvSpPr>
            <p:cNvPr id="9" name="Freeform: Shape 8">
              <a:extLst>
                <a:ext uri="{FF2B5EF4-FFF2-40B4-BE49-F238E27FC236}">
                  <a16:creationId xmlns:a16="http://schemas.microsoft.com/office/drawing/2014/main" id="{1BDA231D-7AA4-4DC9-B565-E6F84D43D335}"/>
                </a:ext>
              </a:extLst>
            </p:cNvPr>
            <p:cNvSpPr/>
            <p:nvPr/>
          </p:nvSpPr>
          <p:spPr>
            <a:xfrm>
              <a:off x="1193483" y="5967730"/>
              <a:ext cx="495300" cy="523875"/>
            </a:xfrm>
            <a:custGeom>
              <a:avLst/>
              <a:gdLst>
                <a:gd name="connsiteX0" fmla="*/ 501967 w 495300"/>
                <a:gd name="connsiteY0" fmla="*/ 103823 h 523875"/>
                <a:gd name="connsiteX1" fmla="*/ 501967 w 495300"/>
                <a:gd name="connsiteY1" fmla="*/ 0 h 523875"/>
                <a:gd name="connsiteX2" fmla="*/ 145732 w 495300"/>
                <a:gd name="connsiteY2" fmla="*/ 0 h 523875"/>
                <a:gd name="connsiteX3" fmla="*/ 218122 w 495300"/>
                <a:gd name="connsiteY3" fmla="*/ 146685 h 523875"/>
                <a:gd name="connsiteX4" fmla="*/ 109538 w 495300"/>
                <a:gd name="connsiteY4" fmla="*/ 146685 h 523875"/>
                <a:gd name="connsiteX5" fmla="*/ 58102 w 495300"/>
                <a:gd name="connsiteY5" fmla="*/ 65723 h 523875"/>
                <a:gd name="connsiteX6" fmla="*/ 0 w 495300"/>
                <a:gd name="connsiteY6" fmla="*/ 122873 h 523875"/>
                <a:gd name="connsiteX7" fmla="*/ 224790 w 495300"/>
                <a:gd name="connsiteY7" fmla="*/ 383858 h 523875"/>
                <a:gd name="connsiteX8" fmla="*/ 138113 w 495300"/>
                <a:gd name="connsiteY8" fmla="*/ 524828 h 523875"/>
                <a:gd name="connsiteX9" fmla="*/ 501967 w 495300"/>
                <a:gd name="connsiteY9" fmla="*/ 524828 h 523875"/>
                <a:gd name="connsiteX10" fmla="*/ 501967 w 495300"/>
                <a:gd name="connsiteY10" fmla="*/ 421005 h 523875"/>
                <a:gd name="connsiteX11" fmla="*/ 321945 w 495300"/>
                <a:gd name="connsiteY11" fmla="*/ 421005 h 523875"/>
                <a:gd name="connsiteX12" fmla="*/ 321945 w 495300"/>
                <a:gd name="connsiteY12" fmla="*/ 301943 h 523875"/>
                <a:gd name="connsiteX13" fmla="*/ 501967 w 495300"/>
                <a:gd name="connsiteY13" fmla="*/ 301943 h 523875"/>
                <a:gd name="connsiteX14" fmla="*/ 501967 w 495300"/>
                <a:gd name="connsiteY14" fmla="*/ 199073 h 523875"/>
                <a:gd name="connsiteX15" fmla="*/ 321945 w 495300"/>
                <a:gd name="connsiteY15" fmla="*/ 199073 h 523875"/>
                <a:gd name="connsiteX16" fmla="*/ 321945 w 495300"/>
                <a:gd name="connsiteY16" fmla="*/ 103823 h 523875"/>
                <a:gd name="connsiteX17" fmla="*/ 501967 w 495300"/>
                <a:gd name="connsiteY17" fmla="*/ 103823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5300" h="523875">
                  <a:moveTo>
                    <a:pt x="501967" y="103823"/>
                  </a:moveTo>
                  <a:lnTo>
                    <a:pt x="501967" y="0"/>
                  </a:lnTo>
                  <a:lnTo>
                    <a:pt x="145732" y="0"/>
                  </a:lnTo>
                  <a:cubicBezTo>
                    <a:pt x="198120" y="21908"/>
                    <a:pt x="222885" y="68580"/>
                    <a:pt x="218122" y="146685"/>
                  </a:cubicBezTo>
                  <a:lnTo>
                    <a:pt x="109538" y="146685"/>
                  </a:lnTo>
                  <a:cubicBezTo>
                    <a:pt x="109538" y="106680"/>
                    <a:pt x="102870" y="65723"/>
                    <a:pt x="58102" y="65723"/>
                  </a:cubicBezTo>
                  <a:cubicBezTo>
                    <a:pt x="21907" y="65723"/>
                    <a:pt x="0" y="85725"/>
                    <a:pt x="0" y="122873"/>
                  </a:cubicBezTo>
                  <a:cubicBezTo>
                    <a:pt x="0" y="223838"/>
                    <a:pt x="224790" y="215265"/>
                    <a:pt x="224790" y="383858"/>
                  </a:cubicBezTo>
                  <a:cubicBezTo>
                    <a:pt x="224790" y="468630"/>
                    <a:pt x="186690" y="506730"/>
                    <a:pt x="138113" y="524828"/>
                  </a:cubicBezTo>
                  <a:lnTo>
                    <a:pt x="501967" y="524828"/>
                  </a:lnTo>
                  <a:lnTo>
                    <a:pt x="501967" y="421005"/>
                  </a:lnTo>
                  <a:lnTo>
                    <a:pt x="321945" y="421005"/>
                  </a:lnTo>
                  <a:lnTo>
                    <a:pt x="321945" y="301943"/>
                  </a:lnTo>
                  <a:lnTo>
                    <a:pt x="501967" y="301943"/>
                  </a:lnTo>
                  <a:lnTo>
                    <a:pt x="501967" y="199073"/>
                  </a:lnTo>
                  <a:lnTo>
                    <a:pt x="321945" y="199073"/>
                  </a:lnTo>
                  <a:lnTo>
                    <a:pt x="321945" y="103823"/>
                  </a:lnTo>
                  <a:lnTo>
                    <a:pt x="501967" y="10382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0" name="Freeform: Shape 9">
              <a:extLst>
                <a:ext uri="{FF2B5EF4-FFF2-40B4-BE49-F238E27FC236}">
                  <a16:creationId xmlns:a16="http://schemas.microsoft.com/office/drawing/2014/main" id="{64173E95-7AB1-425F-B246-0CCE672BF270}"/>
                </a:ext>
              </a:extLst>
            </p:cNvPr>
            <p:cNvSpPr/>
            <p:nvPr/>
          </p:nvSpPr>
          <p:spPr>
            <a:xfrm>
              <a:off x="371475" y="6044883"/>
              <a:ext cx="133350" cy="133350"/>
            </a:xfrm>
            <a:custGeom>
              <a:avLst/>
              <a:gdLst>
                <a:gd name="connsiteX0" fmla="*/ 133350 w 133350"/>
                <a:gd name="connsiteY0" fmla="*/ 68580 h 133350"/>
                <a:gd name="connsiteX1" fmla="*/ 68580 w 133350"/>
                <a:gd name="connsiteY1" fmla="*/ 0 h 133350"/>
                <a:gd name="connsiteX2" fmla="*/ 0 w 133350"/>
                <a:gd name="connsiteY2" fmla="*/ 0 h 133350"/>
                <a:gd name="connsiteX3" fmla="*/ 0 w 133350"/>
                <a:gd name="connsiteY3" fmla="*/ 136208 h 133350"/>
                <a:gd name="connsiteX4" fmla="*/ 75248 w 133350"/>
                <a:gd name="connsiteY4" fmla="*/ 136208 h 133350"/>
                <a:gd name="connsiteX5" fmla="*/ 133350 w 133350"/>
                <a:gd name="connsiteY5" fmla="*/ 6858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133350" y="68580"/>
                  </a:moveTo>
                  <a:cubicBezTo>
                    <a:pt x="133350" y="29527"/>
                    <a:pt x="106680" y="0"/>
                    <a:pt x="68580" y="0"/>
                  </a:cubicBezTo>
                  <a:lnTo>
                    <a:pt x="0" y="0"/>
                  </a:lnTo>
                  <a:lnTo>
                    <a:pt x="0" y="136208"/>
                  </a:lnTo>
                  <a:lnTo>
                    <a:pt x="75248" y="136208"/>
                  </a:lnTo>
                  <a:cubicBezTo>
                    <a:pt x="99060" y="136208"/>
                    <a:pt x="133350" y="120015"/>
                    <a:pt x="133350" y="6858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1" name="Freeform: Shape 10">
              <a:extLst>
                <a:ext uri="{FF2B5EF4-FFF2-40B4-BE49-F238E27FC236}">
                  <a16:creationId xmlns:a16="http://schemas.microsoft.com/office/drawing/2014/main" id="{5B3017BD-9C1A-461C-9E96-F4B2EE3DDAEC}"/>
                </a:ext>
              </a:extLst>
            </p:cNvPr>
            <p:cNvSpPr/>
            <p:nvPr/>
          </p:nvSpPr>
          <p:spPr>
            <a:xfrm>
              <a:off x="792480" y="6068695"/>
              <a:ext cx="104775" cy="219075"/>
            </a:xfrm>
            <a:custGeom>
              <a:avLst/>
              <a:gdLst>
                <a:gd name="connsiteX0" fmla="*/ 51435 w 104775"/>
                <a:gd name="connsiteY0" fmla="*/ 0 h 219075"/>
                <a:gd name="connsiteX1" fmla="*/ 50482 w 104775"/>
                <a:gd name="connsiteY1" fmla="*/ 0 h 219075"/>
                <a:gd name="connsiteX2" fmla="*/ 0 w 104775"/>
                <a:gd name="connsiteY2" fmla="*/ 226695 h 219075"/>
                <a:gd name="connsiteX3" fmla="*/ 104775 w 104775"/>
                <a:gd name="connsiteY3" fmla="*/ 226695 h 219075"/>
              </a:gdLst>
              <a:ahLst/>
              <a:cxnLst>
                <a:cxn ang="0">
                  <a:pos x="connsiteX0" y="connsiteY0"/>
                </a:cxn>
                <a:cxn ang="0">
                  <a:pos x="connsiteX1" y="connsiteY1"/>
                </a:cxn>
                <a:cxn ang="0">
                  <a:pos x="connsiteX2" y="connsiteY2"/>
                </a:cxn>
                <a:cxn ang="0">
                  <a:pos x="connsiteX3" y="connsiteY3"/>
                </a:cxn>
              </a:cxnLst>
              <a:rect l="l" t="t" r="r" b="b"/>
              <a:pathLst>
                <a:path w="104775" h="219075">
                  <a:moveTo>
                    <a:pt x="51435" y="0"/>
                  </a:moveTo>
                  <a:lnTo>
                    <a:pt x="50482" y="0"/>
                  </a:lnTo>
                  <a:lnTo>
                    <a:pt x="0" y="226695"/>
                  </a:lnTo>
                  <a:lnTo>
                    <a:pt x="104775" y="22669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2" name="Freeform: Shape 11">
              <a:extLst>
                <a:ext uri="{FF2B5EF4-FFF2-40B4-BE49-F238E27FC236}">
                  <a16:creationId xmlns:a16="http://schemas.microsoft.com/office/drawing/2014/main" id="{CE340A11-EB67-4E69-88D7-3ED63C93F572}"/>
                </a:ext>
              </a:extLst>
            </p:cNvPr>
            <p:cNvSpPr/>
            <p:nvPr/>
          </p:nvSpPr>
          <p:spPr>
            <a:xfrm>
              <a:off x="371475" y="6263957"/>
              <a:ext cx="133350" cy="152400"/>
            </a:xfrm>
            <a:custGeom>
              <a:avLst/>
              <a:gdLst>
                <a:gd name="connsiteX0" fmla="*/ 65723 w 133350"/>
                <a:gd name="connsiteY0" fmla="*/ 0 h 152400"/>
                <a:gd name="connsiteX1" fmla="*/ 0 w 133350"/>
                <a:gd name="connsiteY1" fmla="*/ 0 h 152400"/>
                <a:gd name="connsiteX2" fmla="*/ 0 w 133350"/>
                <a:gd name="connsiteY2" fmla="*/ 152400 h 152400"/>
                <a:gd name="connsiteX3" fmla="*/ 61913 w 133350"/>
                <a:gd name="connsiteY3" fmla="*/ 152400 h 152400"/>
                <a:gd name="connsiteX4" fmla="*/ 139065 w 133350"/>
                <a:gd name="connsiteY4" fmla="*/ 77153 h 152400"/>
                <a:gd name="connsiteX5" fmla="*/ 65723 w 133350"/>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52400">
                  <a:moveTo>
                    <a:pt x="65723" y="0"/>
                  </a:moveTo>
                  <a:lnTo>
                    <a:pt x="0" y="0"/>
                  </a:lnTo>
                  <a:lnTo>
                    <a:pt x="0" y="152400"/>
                  </a:lnTo>
                  <a:lnTo>
                    <a:pt x="61913" y="152400"/>
                  </a:lnTo>
                  <a:cubicBezTo>
                    <a:pt x="85725" y="152400"/>
                    <a:pt x="139065" y="151448"/>
                    <a:pt x="139065" y="77153"/>
                  </a:cubicBezTo>
                  <a:cubicBezTo>
                    <a:pt x="140018" y="28575"/>
                    <a:pt x="121920" y="0"/>
                    <a:pt x="65723" y="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3" name="Freeform: Shape 12">
              <a:extLst>
                <a:ext uri="{FF2B5EF4-FFF2-40B4-BE49-F238E27FC236}">
                  <a16:creationId xmlns:a16="http://schemas.microsoft.com/office/drawing/2014/main" id="{7AB500BA-143D-4029-A22E-442173A3956D}"/>
                </a:ext>
              </a:extLst>
            </p:cNvPr>
            <p:cNvSpPr/>
            <p:nvPr/>
          </p:nvSpPr>
          <p:spPr>
            <a:xfrm>
              <a:off x="922973" y="5968683"/>
              <a:ext cx="381000" cy="523875"/>
            </a:xfrm>
            <a:custGeom>
              <a:avLst/>
              <a:gdLst>
                <a:gd name="connsiteX0" fmla="*/ 157163 w 381000"/>
                <a:gd name="connsiteY0" fmla="*/ 136208 h 523875"/>
                <a:gd name="connsiteX1" fmla="*/ 242888 w 381000"/>
                <a:gd name="connsiteY1" fmla="*/ 0 h 523875"/>
                <a:gd name="connsiteX2" fmla="*/ 0 w 381000"/>
                <a:gd name="connsiteY2" fmla="*/ 0 h 523875"/>
                <a:gd name="connsiteX3" fmla="*/ 142875 w 381000"/>
                <a:gd name="connsiteY3" fmla="*/ 524828 h 523875"/>
                <a:gd name="connsiteX4" fmla="*/ 226695 w 381000"/>
                <a:gd name="connsiteY4" fmla="*/ 524828 h 523875"/>
                <a:gd name="connsiteX5" fmla="*/ 151448 w 381000"/>
                <a:gd name="connsiteY5" fmla="*/ 364808 h 523875"/>
                <a:gd name="connsiteX6" fmla="*/ 262890 w 381000"/>
                <a:gd name="connsiteY6" fmla="*/ 364808 h 523875"/>
                <a:gd name="connsiteX7" fmla="*/ 326707 w 381000"/>
                <a:gd name="connsiteY7" fmla="*/ 459105 h 523875"/>
                <a:gd name="connsiteX8" fmla="*/ 382905 w 381000"/>
                <a:gd name="connsiteY8" fmla="*/ 398145 h 523875"/>
                <a:gd name="connsiteX9" fmla="*/ 157163 w 381000"/>
                <a:gd name="connsiteY9" fmla="*/ 136208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523875">
                  <a:moveTo>
                    <a:pt x="157163" y="136208"/>
                  </a:moveTo>
                  <a:cubicBezTo>
                    <a:pt x="157163" y="75248"/>
                    <a:pt x="178117" y="23813"/>
                    <a:pt x="242888" y="0"/>
                  </a:cubicBezTo>
                  <a:lnTo>
                    <a:pt x="0" y="0"/>
                  </a:lnTo>
                  <a:lnTo>
                    <a:pt x="142875" y="524828"/>
                  </a:lnTo>
                  <a:lnTo>
                    <a:pt x="226695" y="524828"/>
                  </a:lnTo>
                  <a:cubicBezTo>
                    <a:pt x="160973" y="498158"/>
                    <a:pt x="146685" y="434340"/>
                    <a:pt x="151448" y="364808"/>
                  </a:cubicBezTo>
                  <a:lnTo>
                    <a:pt x="262890" y="364808"/>
                  </a:lnTo>
                  <a:cubicBezTo>
                    <a:pt x="262890" y="416243"/>
                    <a:pt x="264795" y="459105"/>
                    <a:pt x="326707" y="459105"/>
                  </a:cubicBezTo>
                  <a:cubicBezTo>
                    <a:pt x="364807" y="459105"/>
                    <a:pt x="382905" y="434340"/>
                    <a:pt x="382905" y="398145"/>
                  </a:cubicBezTo>
                  <a:cubicBezTo>
                    <a:pt x="381953" y="300990"/>
                    <a:pt x="157163" y="295275"/>
                    <a:pt x="157163" y="136208"/>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4" name="Freeform: Shape 13">
              <a:extLst>
                <a:ext uri="{FF2B5EF4-FFF2-40B4-BE49-F238E27FC236}">
                  <a16:creationId xmlns:a16="http://schemas.microsoft.com/office/drawing/2014/main" id="{66BA35A8-3395-4195-BF31-07ACC8F1F4F1}"/>
                </a:ext>
              </a:extLst>
            </p:cNvPr>
            <p:cNvSpPr/>
            <p:nvPr/>
          </p:nvSpPr>
          <p:spPr>
            <a:xfrm>
              <a:off x="517208" y="5967730"/>
              <a:ext cx="257175" cy="523875"/>
            </a:xfrm>
            <a:custGeom>
              <a:avLst/>
              <a:gdLst>
                <a:gd name="connsiteX0" fmla="*/ 1905 w 257175"/>
                <a:gd name="connsiteY0" fmla="*/ 0 h 523875"/>
                <a:gd name="connsiteX1" fmla="*/ 97155 w 257175"/>
                <a:gd name="connsiteY1" fmla="*/ 133350 h 523875"/>
                <a:gd name="connsiteX2" fmla="*/ 5715 w 257175"/>
                <a:gd name="connsiteY2" fmla="*/ 251460 h 523875"/>
                <a:gd name="connsiteX3" fmla="*/ 5715 w 257175"/>
                <a:gd name="connsiteY3" fmla="*/ 253365 h 523875"/>
                <a:gd name="connsiteX4" fmla="*/ 105727 w 257175"/>
                <a:gd name="connsiteY4" fmla="*/ 389573 h 523875"/>
                <a:gd name="connsiteX5" fmla="*/ 0 w 257175"/>
                <a:gd name="connsiteY5" fmla="*/ 525780 h 523875"/>
                <a:gd name="connsiteX6" fmla="*/ 115252 w 257175"/>
                <a:gd name="connsiteY6" fmla="*/ 525780 h 523875"/>
                <a:gd name="connsiteX7" fmla="*/ 260985 w 257175"/>
                <a:gd name="connsiteY7" fmla="*/ 0 h 523875"/>
                <a:gd name="connsiteX8" fmla="*/ 1905 w 25717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523875">
                  <a:moveTo>
                    <a:pt x="1905" y="0"/>
                  </a:moveTo>
                  <a:cubicBezTo>
                    <a:pt x="57150" y="12383"/>
                    <a:pt x="97155" y="47625"/>
                    <a:pt x="97155" y="133350"/>
                  </a:cubicBezTo>
                  <a:cubicBezTo>
                    <a:pt x="97155" y="195263"/>
                    <a:pt x="66675" y="239078"/>
                    <a:pt x="5715" y="251460"/>
                  </a:cubicBezTo>
                  <a:lnTo>
                    <a:pt x="5715" y="253365"/>
                  </a:lnTo>
                  <a:cubicBezTo>
                    <a:pt x="84773" y="264795"/>
                    <a:pt x="105727" y="315278"/>
                    <a:pt x="105727" y="389573"/>
                  </a:cubicBezTo>
                  <a:cubicBezTo>
                    <a:pt x="105727" y="482918"/>
                    <a:pt x="50483" y="514350"/>
                    <a:pt x="0" y="525780"/>
                  </a:cubicBezTo>
                  <a:lnTo>
                    <a:pt x="115252" y="525780"/>
                  </a:lnTo>
                  <a:lnTo>
                    <a:pt x="260985" y="0"/>
                  </a:lnTo>
                  <a:lnTo>
                    <a:pt x="190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5" name="Freeform: Shape 14">
              <a:extLst>
                <a:ext uri="{FF2B5EF4-FFF2-40B4-BE49-F238E27FC236}">
                  <a16:creationId xmlns:a16="http://schemas.microsoft.com/office/drawing/2014/main" id="{DF9D8C34-F9BB-4A2E-AC34-4EEF9A243DED}"/>
                </a:ext>
              </a:extLst>
            </p:cNvPr>
            <p:cNvSpPr/>
            <p:nvPr/>
          </p:nvSpPr>
          <p:spPr>
            <a:xfrm>
              <a:off x="741045" y="6376352"/>
              <a:ext cx="200025" cy="114300"/>
            </a:xfrm>
            <a:custGeom>
              <a:avLst/>
              <a:gdLst>
                <a:gd name="connsiteX0" fmla="*/ 29528 w 200025"/>
                <a:gd name="connsiteY0" fmla="*/ 0 h 114300"/>
                <a:gd name="connsiteX1" fmla="*/ 0 w 200025"/>
                <a:gd name="connsiteY1" fmla="*/ 116205 h 114300"/>
                <a:gd name="connsiteX2" fmla="*/ 208598 w 200025"/>
                <a:gd name="connsiteY2" fmla="*/ 116205 h 114300"/>
                <a:gd name="connsiteX3" fmla="*/ 179070 w 200025"/>
                <a:gd name="connsiteY3" fmla="*/ 0 h 114300"/>
              </a:gdLst>
              <a:ahLst/>
              <a:cxnLst>
                <a:cxn ang="0">
                  <a:pos x="connsiteX0" y="connsiteY0"/>
                </a:cxn>
                <a:cxn ang="0">
                  <a:pos x="connsiteX1" y="connsiteY1"/>
                </a:cxn>
                <a:cxn ang="0">
                  <a:pos x="connsiteX2" y="connsiteY2"/>
                </a:cxn>
                <a:cxn ang="0">
                  <a:pos x="connsiteX3" y="connsiteY3"/>
                </a:cxn>
              </a:cxnLst>
              <a:rect l="l" t="t" r="r" b="b"/>
              <a:pathLst>
                <a:path w="200025" h="114300">
                  <a:moveTo>
                    <a:pt x="29528" y="0"/>
                  </a:moveTo>
                  <a:lnTo>
                    <a:pt x="0" y="116205"/>
                  </a:lnTo>
                  <a:lnTo>
                    <a:pt x="208598" y="116205"/>
                  </a:lnTo>
                  <a:lnTo>
                    <a:pt x="179070"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6" name="Freeform: Shape 15">
              <a:extLst>
                <a:ext uri="{FF2B5EF4-FFF2-40B4-BE49-F238E27FC236}">
                  <a16:creationId xmlns:a16="http://schemas.microsoft.com/office/drawing/2014/main" id="{284D2924-82E8-411F-83B0-DEFF56C9A5C2}"/>
                </a:ext>
              </a:extLst>
            </p:cNvPr>
            <p:cNvSpPr/>
            <p:nvPr/>
          </p:nvSpPr>
          <p:spPr>
            <a:xfrm>
              <a:off x="1759267" y="5967730"/>
              <a:ext cx="57150" cy="95250"/>
            </a:xfrm>
            <a:custGeom>
              <a:avLst/>
              <a:gdLst>
                <a:gd name="connsiteX0" fmla="*/ 0 w 57150"/>
                <a:gd name="connsiteY0" fmla="*/ 0 h 95250"/>
                <a:gd name="connsiteX1" fmla="*/ 33338 w 57150"/>
                <a:gd name="connsiteY1" fmla="*/ 0 h 95250"/>
                <a:gd name="connsiteX2" fmla="*/ 42863 w 57150"/>
                <a:gd name="connsiteY2" fmla="*/ 953 h 95250"/>
                <a:gd name="connsiteX3" fmla="*/ 49530 w 57150"/>
                <a:gd name="connsiteY3" fmla="*/ 2858 h 95250"/>
                <a:gd name="connsiteX4" fmla="*/ 54292 w 57150"/>
                <a:gd name="connsiteY4" fmla="*/ 6667 h 95250"/>
                <a:gd name="connsiteX5" fmla="*/ 57150 w 57150"/>
                <a:gd name="connsiteY5" fmla="*/ 10478 h 95250"/>
                <a:gd name="connsiteX6" fmla="*/ 59055 w 57150"/>
                <a:gd name="connsiteY6" fmla="*/ 14288 h 95250"/>
                <a:gd name="connsiteX7" fmla="*/ 60008 w 57150"/>
                <a:gd name="connsiteY7" fmla="*/ 18098 h 95250"/>
                <a:gd name="connsiteX8" fmla="*/ 60960 w 57150"/>
                <a:gd name="connsiteY8" fmla="*/ 21908 h 95250"/>
                <a:gd name="connsiteX9" fmla="*/ 60960 w 57150"/>
                <a:gd name="connsiteY9" fmla="*/ 23813 h 95250"/>
                <a:gd name="connsiteX10" fmla="*/ 57150 w 57150"/>
                <a:gd name="connsiteY10" fmla="*/ 40005 h 95250"/>
                <a:gd name="connsiteX11" fmla="*/ 42863 w 57150"/>
                <a:gd name="connsiteY11" fmla="*/ 48578 h 95250"/>
                <a:gd name="connsiteX12" fmla="*/ 42863 w 57150"/>
                <a:gd name="connsiteY12" fmla="*/ 49530 h 95250"/>
                <a:gd name="connsiteX13" fmla="*/ 59055 w 57150"/>
                <a:gd name="connsiteY13" fmla="*/ 57150 h 95250"/>
                <a:gd name="connsiteX14" fmla="*/ 63817 w 57150"/>
                <a:gd name="connsiteY14" fmla="*/ 74295 h 95250"/>
                <a:gd name="connsiteX15" fmla="*/ 60960 w 57150"/>
                <a:gd name="connsiteY15" fmla="*/ 89535 h 95250"/>
                <a:gd name="connsiteX16" fmla="*/ 53340 w 57150"/>
                <a:gd name="connsiteY16" fmla="*/ 98108 h 95250"/>
                <a:gd name="connsiteX17" fmla="*/ 42863 w 57150"/>
                <a:gd name="connsiteY17" fmla="*/ 101918 h 95250"/>
                <a:gd name="connsiteX18" fmla="*/ 33338 w 57150"/>
                <a:gd name="connsiteY18" fmla="*/ 102870 h 95250"/>
                <a:gd name="connsiteX19" fmla="*/ 0 w 57150"/>
                <a:gd name="connsiteY19" fmla="*/ 102870 h 95250"/>
                <a:gd name="connsiteX20" fmla="*/ 0 w 57150"/>
                <a:gd name="connsiteY20" fmla="*/ 0 h 95250"/>
                <a:gd name="connsiteX21" fmla="*/ 32385 w 57150"/>
                <a:gd name="connsiteY21" fmla="*/ 43815 h 95250"/>
                <a:gd name="connsiteX22" fmla="*/ 43815 w 57150"/>
                <a:gd name="connsiteY22" fmla="*/ 39053 h 95250"/>
                <a:gd name="connsiteX23" fmla="*/ 47625 w 57150"/>
                <a:gd name="connsiteY23" fmla="*/ 26670 h 95250"/>
                <a:gd name="connsiteX24" fmla="*/ 43815 w 57150"/>
                <a:gd name="connsiteY24" fmla="*/ 15240 h 95250"/>
                <a:gd name="connsiteX25" fmla="*/ 31433 w 57150"/>
                <a:gd name="connsiteY25" fmla="*/ 10478 h 95250"/>
                <a:gd name="connsiteX26" fmla="*/ 13335 w 57150"/>
                <a:gd name="connsiteY26" fmla="*/ 10478 h 95250"/>
                <a:gd name="connsiteX27" fmla="*/ 13335 w 57150"/>
                <a:gd name="connsiteY27" fmla="*/ 42863 h 95250"/>
                <a:gd name="connsiteX28" fmla="*/ 32385 w 57150"/>
                <a:gd name="connsiteY28" fmla="*/ 42863 h 95250"/>
                <a:gd name="connsiteX29" fmla="*/ 31433 w 57150"/>
                <a:gd name="connsiteY29" fmla="*/ 91440 h 95250"/>
                <a:gd name="connsiteX30" fmla="*/ 40005 w 57150"/>
                <a:gd name="connsiteY30" fmla="*/ 89535 h 95250"/>
                <a:gd name="connsiteX31" fmla="*/ 45720 w 57150"/>
                <a:gd name="connsiteY31" fmla="*/ 85725 h 95250"/>
                <a:gd name="connsiteX32" fmla="*/ 48578 w 57150"/>
                <a:gd name="connsiteY32" fmla="*/ 80010 h 95250"/>
                <a:gd name="connsiteX33" fmla="*/ 50483 w 57150"/>
                <a:gd name="connsiteY33" fmla="*/ 74295 h 95250"/>
                <a:gd name="connsiteX34" fmla="*/ 48578 w 57150"/>
                <a:gd name="connsiteY34" fmla="*/ 64770 h 95250"/>
                <a:gd name="connsiteX35" fmla="*/ 43815 w 57150"/>
                <a:gd name="connsiteY35" fmla="*/ 59055 h 95250"/>
                <a:gd name="connsiteX36" fmla="*/ 36195 w 57150"/>
                <a:gd name="connsiteY36" fmla="*/ 56198 h 95250"/>
                <a:gd name="connsiteX37" fmla="*/ 26670 w 57150"/>
                <a:gd name="connsiteY37" fmla="*/ 55245 h 95250"/>
                <a:gd name="connsiteX38" fmla="*/ 12383 w 57150"/>
                <a:gd name="connsiteY38" fmla="*/ 55245 h 95250"/>
                <a:gd name="connsiteX39" fmla="*/ 12383 w 57150"/>
                <a:gd name="connsiteY39" fmla="*/ 92393 h 95250"/>
                <a:gd name="connsiteX40" fmla="*/ 31433 w 57150"/>
                <a:gd name="connsiteY40" fmla="*/ 9239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150" h="95250">
                  <a:moveTo>
                    <a:pt x="0" y="0"/>
                  </a:moveTo>
                  <a:lnTo>
                    <a:pt x="33338" y="0"/>
                  </a:lnTo>
                  <a:cubicBezTo>
                    <a:pt x="37148" y="0"/>
                    <a:pt x="40005" y="0"/>
                    <a:pt x="42863" y="953"/>
                  </a:cubicBezTo>
                  <a:cubicBezTo>
                    <a:pt x="45720" y="1905"/>
                    <a:pt x="47625" y="1905"/>
                    <a:pt x="49530" y="2858"/>
                  </a:cubicBezTo>
                  <a:cubicBezTo>
                    <a:pt x="51435" y="3810"/>
                    <a:pt x="52388" y="4763"/>
                    <a:pt x="54292" y="6667"/>
                  </a:cubicBezTo>
                  <a:cubicBezTo>
                    <a:pt x="55245" y="7620"/>
                    <a:pt x="56198" y="9525"/>
                    <a:pt x="57150" y="10478"/>
                  </a:cubicBezTo>
                  <a:cubicBezTo>
                    <a:pt x="58103" y="12383"/>
                    <a:pt x="59055" y="13335"/>
                    <a:pt x="59055" y="14288"/>
                  </a:cubicBezTo>
                  <a:cubicBezTo>
                    <a:pt x="60008" y="15240"/>
                    <a:pt x="60008" y="17145"/>
                    <a:pt x="60008" y="18098"/>
                  </a:cubicBezTo>
                  <a:cubicBezTo>
                    <a:pt x="60008" y="19050"/>
                    <a:pt x="60008" y="20003"/>
                    <a:pt x="60960" y="21908"/>
                  </a:cubicBezTo>
                  <a:cubicBezTo>
                    <a:pt x="60960" y="22860"/>
                    <a:pt x="60960" y="23813"/>
                    <a:pt x="60960" y="23813"/>
                  </a:cubicBezTo>
                  <a:cubicBezTo>
                    <a:pt x="60960" y="30480"/>
                    <a:pt x="60008" y="35243"/>
                    <a:pt x="57150" y="40005"/>
                  </a:cubicBezTo>
                  <a:cubicBezTo>
                    <a:pt x="54292" y="43815"/>
                    <a:pt x="49530" y="46673"/>
                    <a:pt x="42863" y="48578"/>
                  </a:cubicBezTo>
                  <a:lnTo>
                    <a:pt x="42863" y="49530"/>
                  </a:lnTo>
                  <a:cubicBezTo>
                    <a:pt x="50483" y="50483"/>
                    <a:pt x="55245" y="53340"/>
                    <a:pt x="59055" y="57150"/>
                  </a:cubicBezTo>
                  <a:cubicBezTo>
                    <a:pt x="61913" y="60960"/>
                    <a:pt x="63817" y="66675"/>
                    <a:pt x="63817" y="74295"/>
                  </a:cubicBezTo>
                  <a:cubicBezTo>
                    <a:pt x="63817" y="80963"/>
                    <a:pt x="62865" y="85725"/>
                    <a:pt x="60960" y="89535"/>
                  </a:cubicBezTo>
                  <a:cubicBezTo>
                    <a:pt x="59055" y="93345"/>
                    <a:pt x="56198" y="96203"/>
                    <a:pt x="53340" y="98108"/>
                  </a:cubicBezTo>
                  <a:cubicBezTo>
                    <a:pt x="50483" y="100013"/>
                    <a:pt x="46673" y="100965"/>
                    <a:pt x="42863" y="101918"/>
                  </a:cubicBezTo>
                  <a:cubicBezTo>
                    <a:pt x="39053" y="102870"/>
                    <a:pt x="36195" y="102870"/>
                    <a:pt x="33338" y="102870"/>
                  </a:cubicBezTo>
                  <a:lnTo>
                    <a:pt x="0" y="102870"/>
                  </a:lnTo>
                  <a:lnTo>
                    <a:pt x="0" y="0"/>
                  </a:lnTo>
                  <a:close/>
                  <a:moveTo>
                    <a:pt x="32385" y="43815"/>
                  </a:moveTo>
                  <a:cubicBezTo>
                    <a:pt x="37148" y="43815"/>
                    <a:pt x="40958" y="41910"/>
                    <a:pt x="43815" y="39053"/>
                  </a:cubicBezTo>
                  <a:cubicBezTo>
                    <a:pt x="46673" y="36195"/>
                    <a:pt x="47625" y="32385"/>
                    <a:pt x="47625" y="26670"/>
                  </a:cubicBezTo>
                  <a:cubicBezTo>
                    <a:pt x="47625" y="22860"/>
                    <a:pt x="46673" y="19050"/>
                    <a:pt x="43815" y="15240"/>
                  </a:cubicBezTo>
                  <a:cubicBezTo>
                    <a:pt x="40958" y="12383"/>
                    <a:pt x="37148" y="10478"/>
                    <a:pt x="31433" y="10478"/>
                  </a:cubicBezTo>
                  <a:lnTo>
                    <a:pt x="13335" y="10478"/>
                  </a:lnTo>
                  <a:lnTo>
                    <a:pt x="13335" y="42863"/>
                  </a:lnTo>
                  <a:lnTo>
                    <a:pt x="32385" y="42863"/>
                  </a:lnTo>
                  <a:close/>
                  <a:moveTo>
                    <a:pt x="31433" y="91440"/>
                  </a:moveTo>
                  <a:cubicBezTo>
                    <a:pt x="35242" y="91440"/>
                    <a:pt x="38100" y="90488"/>
                    <a:pt x="40005" y="89535"/>
                  </a:cubicBezTo>
                  <a:cubicBezTo>
                    <a:pt x="41910" y="88583"/>
                    <a:pt x="44767" y="86678"/>
                    <a:pt x="45720" y="85725"/>
                  </a:cubicBezTo>
                  <a:cubicBezTo>
                    <a:pt x="47625" y="83820"/>
                    <a:pt x="48578" y="81915"/>
                    <a:pt x="48578" y="80010"/>
                  </a:cubicBezTo>
                  <a:cubicBezTo>
                    <a:pt x="50483" y="78105"/>
                    <a:pt x="50483" y="76200"/>
                    <a:pt x="50483" y="74295"/>
                  </a:cubicBezTo>
                  <a:cubicBezTo>
                    <a:pt x="50483" y="70485"/>
                    <a:pt x="49530" y="66675"/>
                    <a:pt x="48578" y="64770"/>
                  </a:cubicBezTo>
                  <a:cubicBezTo>
                    <a:pt x="47625" y="61913"/>
                    <a:pt x="45720" y="60008"/>
                    <a:pt x="43815" y="59055"/>
                  </a:cubicBezTo>
                  <a:cubicBezTo>
                    <a:pt x="41910" y="58103"/>
                    <a:pt x="39053" y="57150"/>
                    <a:pt x="36195" y="56198"/>
                  </a:cubicBezTo>
                  <a:cubicBezTo>
                    <a:pt x="33338" y="56198"/>
                    <a:pt x="30480" y="55245"/>
                    <a:pt x="26670" y="55245"/>
                  </a:cubicBezTo>
                  <a:lnTo>
                    <a:pt x="12383" y="55245"/>
                  </a:lnTo>
                  <a:lnTo>
                    <a:pt x="12383" y="92393"/>
                  </a:lnTo>
                  <a:lnTo>
                    <a:pt x="31433" y="9239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7" name="Freeform: Shape 16">
              <a:extLst>
                <a:ext uri="{FF2B5EF4-FFF2-40B4-BE49-F238E27FC236}">
                  <a16:creationId xmlns:a16="http://schemas.microsoft.com/office/drawing/2014/main" id="{240A3BD9-F1B0-4031-95A5-C7A2A69473AC}"/>
                </a:ext>
              </a:extLst>
            </p:cNvPr>
            <p:cNvSpPr/>
            <p:nvPr/>
          </p:nvSpPr>
          <p:spPr>
            <a:xfrm>
              <a:off x="1844040" y="5967730"/>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8 h 95250"/>
                <a:gd name="connsiteX9" fmla="*/ 40005 w 57150"/>
                <a:gd name="connsiteY9" fmla="*/ 48578 h 95250"/>
                <a:gd name="connsiteX10" fmla="*/ 40005 w 57150"/>
                <a:gd name="connsiteY10" fmla="*/ 48578 h 95250"/>
                <a:gd name="connsiteX11" fmla="*/ 47625 w 57150"/>
                <a:gd name="connsiteY11" fmla="*/ 50483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8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4768 h 95250"/>
                <a:gd name="connsiteX31" fmla="*/ 40005 w 57150"/>
                <a:gd name="connsiteY31" fmla="*/ 42863 h 95250"/>
                <a:gd name="connsiteX32" fmla="*/ 44767 w 57150"/>
                <a:gd name="connsiteY32" fmla="*/ 39053 h 95250"/>
                <a:gd name="connsiteX33" fmla="*/ 47625 w 57150"/>
                <a:gd name="connsiteY33" fmla="*/ 33338 h 95250"/>
                <a:gd name="connsiteX34" fmla="*/ 48577 w 57150"/>
                <a:gd name="connsiteY34" fmla="*/ 26670 h 95250"/>
                <a:gd name="connsiteX35" fmla="*/ 47625 w 57150"/>
                <a:gd name="connsiteY35" fmla="*/ 20955 h 95250"/>
                <a:gd name="connsiteX36" fmla="*/ 45720 w 57150"/>
                <a:gd name="connsiteY36" fmla="*/ 16193 h 95250"/>
                <a:gd name="connsiteX37" fmla="*/ 41910 w 57150"/>
                <a:gd name="connsiteY37" fmla="*/ 12383 h 95250"/>
                <a:gd name="connsiteX38" fmla="*/ 35242 w 57150"/>
                <a:gd name="connsiteY38" fmla="*/ 10478 h 95250"/>
                <a:gd name="connsiteX39" fmla="*/ 13335 w 57150"/>
                <a:gd name="connsiteY39" fmla="*/ 10478 h 95250"/>
                <a:gd name="connsiteX40" fmla="*/ 13335 w 57150"/>
                <a:gd name="connsiteY40" fmla="*/ 42863 h 95250"/>
                <a:gd name="connsiteX41" fmla="*/ 33338 w 57150"/>
                <a:gd name="connsiteY41" fmla="*/ 4286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9525"/>
                    <a:pt x="58102" y="12383"/>
                    <a:pt x="58102" y="16193"/>
                  </a:cubicBezTo>
                  <a:cubicBezTo>
                    <a:pt x="59055" y="19050"/>
                    <a:pt x="59055" y="21908"/>
                    <a:pt x="59055" y="25718"/>
                  </a:cubicBezTo>
                  <a:cubicBezTo>
                    <a:pt x="59055" y="31433"/>
                    <a:pt x="57150" y="37148"/>
                    <a:pt x="54292" y="40958"/>
                  </a:cubicBezTo>
                  <a:cubicBezTo>
                    <a:pt x="51435" y="44768"/>
                    <a:pt x="46672" y="47625"/>
                    <a:pt x="40005" y="48578"/>
                  </a:cubicBezTo>
                  <a:lnTo>
                    <a:pt x="40005" y="48578"/>
                  </a:lnTo>
                  <a:cubicBezTo>
                    <a:pt x="42863" y="48578"/>
                    <a:pt x="45720" y="49530"/>
                    <a:pt x="47625" y="50483"/>
                  </a:cubicBezTo>
                  <a:cubicBezTo>
                    <a:pt x="49530" y="51435"/>
                    <a:pt x="51435" y="52388"/>
                    <a:pt x="52388" y="54293"/>
                  </a:cubicBezTo>
                  <a:cubicBezTo>
                    <a:pt x="53340" y="56198"/>
                    <a:pt x="54292" y="59055"/>
                    <a:pt x="55245" y="61913"/>
                  </a:cubicBezTo>
                  <a:cubicBezTo>
                    <a:pt x="56197" y="64770"/>
                    <a:pt x="56197" y="69533"/>
                    <a:pt x="56197" y="74295"/>
                  </a:cubicBezTo>
                  <a:cubicBezTo>
                    <a:pt x="56197" y="75248"/>
                    <a:pt x="56197" y="77153"/>
                    <a:pt x="56197" y="79058"/>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3"/>
                    <a:pt x="41910" y="65723"/>
                  </a:cubicBezTo>
                  <a:cubicBezTo>
                    <a:pt x="41910" y="62865"/>
                    <a:pt x="40957" y="60008"/>
                    <a:pt x="40005" y="58103"/>
                  </a:cubicBezTo>
                  <a:cubicBezTo>
                    <a:pt x="39052" y="56198"/>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4768"/>
                  </a:moveTo>
                  <a:cubicBezTo>
                    <a:pt x="35242" y="44768"/>
                    <a:pt x="38100" y="44768"/>
                    <a:pt x="40005" y="42863"/>
                  </a:cubicBezTo>
                  <a:cubicBezTo>
                    <a:pt x="41910" y="41910"/>
                    <a:pt x="42863" y="40958"/>
                    <a:pt x="44767" y="39053"/>
                  </a:cubicBezTo>
                  <a:cubicBezTo>
                    <a:pt x="45720" y="37148"/>
                    <a:pt x="46672" y="35243"/>
                    <a:pt x="47625" y="33338"/>
                  </a:cubicBezTo>
                  <a:cubicBezTo>
                    <a:pt x="48577" y="31433"/>
                    <a:pt x="48577" y="29528"/>
                    <a:pt x="48577" y="26670"/>
                  </a:cubicBezTo>
                  <a:cubicBezTo>
                    <a:pt x="48577" y="24765"/>
                    <a:pt x="48577" y="22860"/>
                    <a:pt x="47625" y="20955"/>
                  </a:cubicBezTo>
                  <a:cubicBezTo>
                    <a:pt x="47625" y="19050"/>
                    <a:pt x="46672" y="17145"/>
                    <a:pt x="45720" y="16193"/>
                  </a:cubicBezTo>
                  <a:cubicBezTo>
                    <a:pt x="44767" y="14288"/>
                    <a:pt x="42863" y="13335"/>
                    <a:pt x="41910" y="12383"/>
                  </a:cubicBezTo>
                  <a:cubicBezTo>
                    <a:pt x="40005" y="11430"/>
                    <a:pt x="38100" y="10478"/>
                    <a:pt x="35242" y="10478"/>
                  </a:cubicBezTo>
                  <a:lnTo>
                    <a:pt x="13335" y="10478"/>
                  </a:lnTo>
                  <a:lnTo>
                    <a:pt x="13335" y="42863"/>
                  </a:lnTo>
                  <a:lnTo>
                    <a:pt x="33338" y="4286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8" name="Freeform: Shape 17">
              <a:extLst>
                <a:ext uri="{FF2B5EF4-FFF2-40B4-BE49-F238E27FC236}">
                  <a16:creationId xmlns:a16="http://schemas.microsoft.com/office/drawing/2014/main" id="{611C6CA7-4D38-45AA-A0AA-06E2A9FD52B6}"/>
                </a:ext>
              </a:extLst>
            </p:cNvPr>
            <p:cNvSpPr/>
            <p:nvPr/>
          </p:nvSpPr>
          <p:spPr>
            <a:xfrm>
              <a:off x="1925955" y="5967730"/>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9" name="Freeform: Shape 18">
              <a:extLst>
                <a:ext uri="{FF2B5EF4-FFF2-40B4-BE49-F238E27FC236}">
                  <a16:creationId xmlns:a16="http://schemas.microsoft.com/office/drawing/2014/main" id="{B49A520D-26BB-489B-91A8-C885E49C3515}"/>
                </a:ext>
              </a:extLst>
            </p:cNvPr>
            <p:cNvSpPr/>
            <p:nvPr/>
          </p:nvSpPr>
          <p:spPr>
            <a:xfrm>
              <a:off x="1954530" y="5967730"/>
              <a:ext cx="66675" cy="95250"/>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0" name="Freeform: Shape 19">
              <a:extLst>
                <a:ext uri="{FF2B5EF4-FFF2-40B4-BE49-F238E27FC236}">
                  <a16:creationId xmlns:a16="http://schemas.microsoft.com/office/drawing/2014/main" id="{963DEE89-EA03-4151-B7AB-78B254CD13B3}"/>
                </a:ext>
              </a:extLst>
            </p:cNvPr>
            <p:cNvSpPr/>
            <p:nvPr/>
          </p:nvSpPr>
          <p:spPr>
            <a:xfrm>
              <a:off x="2037398" y="5967730"/>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1" name="Freeform: Shape 20">
              <a:extLst>
                <a:ext uri="{FF2B5EF4-FFF2-40B4-BE49-F238E27FC236}">
                  <a16:creationId xmlns:a16="http://schemas.microsoft.com/office/drawing/2014/main" id="{43A533BD-81BF-46BF-94BA-75B968AFA3C2}"/>
                </a:ext>
              </a:extLst>
            </p:cNvPr>
            <p:cNvSpPr/>
            <p:nvPr/>
          </p:nvSpPr>
          <p:spPr>
            <a:xfrm>
              <a:off x="2074545" y="5964872"/>
              <a:ext cx="57150" cy="104775"/>
            </a:xfrm>
            <a:custGeom>
              <a:avLst/>
              <a:gdLst>
                <a:gd name="connsiteX0" fmla="*/ 10477 w 57150"/>
                <a:gd name="connsiteY0" fmla="*/ 78105 h 104775"/>
                <a:gd name="connsiteX1" fmla="*/ 12383 w 57150"/>
                <a:gd name="connsiteY1" fmla="*/ 86678 h 104775"/>
                <a:gd name="connsiteX2" fmla="*/ 16192 w 57150"/>
                <a:gd name="connsiteY2" fmla="*/ 92393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3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8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2 w 57150"/>
                <a:gd name="connsiteY25" fmla="*/ 16193 h 104775"/>
                <a:gd name="connsiteX26" fmla="*/ 16192 w 57150"/>
                <a:gd name="connsiteY26" fmla="*/ 20955 h 104775"/>
                <a:gd name="connsiteX27" fmla="*/ 15240 w 57150"/>
                <a:gd name="connsiteY27" fmla="*/ 27623 h 104775"/>
                <a:gd name="connsiteX28" fmla="*/ 19050 w 57150"/>
                <a:gd name="connsiteY28" fmla="*/ 37148 h 104775"/>
                <a:gd name="connsiteX29" fmla="*/ 27622 w 57150"/>
                <a:gd name="connsiteY29" fmla="*/ 43815 h 104775"/>
                <a:gd name="connsiteX30" fmla="*/ 39052 w 57150"/>
                <a:gd name="connsiteY30" fmla="*/ 49530 h 104775"/>
                <a:gd name="connsiteX31" fmla="*/ 50483 w 57150"/>
                <a:gd name="connsiteY31" fmla="*/ 56198 h 104775"/>
                <a:gd name="connsiteX32" fmla="*/ 59055 w 57150"/>
                <a:gd name="connsiteY32" fmla="*/ 65723 h 104775"/>
                <a:gd name="connsiteX33" fmla="*/ 62865 w 57150"/>
                <a:gd name="connsiteY33" fmla="*/ 79058 h 104775"/>
                <a:gd name="connsiteX34" fmla="*/ 60008 w 57150"/>
                <a:gd name="connsiteY34" fmla="*/ 92393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2 w 57150"/>
                <a:gd name="connsiteY42" fmla="*/ 80010 h 104775"/>
                <a:gd name="connsiteX43" fmla="*/ 952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7" y="78105"/>
                  </a:moveTo>
                  <a:cubicBezTo>
                    <a:pt x="10477" y="81915"/>
                    <a:pt x="11430" y="84773"/>
                    <a:pt x="12383" y="86678"/>
                  </a:cubicBezTo>
                  <a:cubicBezTo>
                    <a:pt x="13335" y="88583"/>
                    <a:pt x="14288" y="90488"/>
                    <a:pt x="16192" y="92393"/>
                  </a:cubicBezTo>
                  <a:cubicBezTo>
                    <a:pt x="18097" y="94298"/>
                    <a:pt x="20002" y="95250"/>
                    <a:pt x="21908" y="95250"/>
                  </a:cubicBezTo>
                  <a:cubicBezTo>
                    <a:pt x="23813" y="96203"/>
                    <a:pt x="25717" y="96203"/>
                    <a:pt x="28575" y="96203"/>
                  </a:cubicBezTo>
                  <a:cubicBezTo>
                    <a:pt x="31433" y="96203"/>
                    <a:pt x="33338" y="96203"/>
                    <a:pt x="36195" y="95250"/>
                  </a:cubicBezTo>
                  <a:cubicBezTo>
                    <a:pt x="38100" y="94298"/>
                    <a:pt x="40005" y="93345"/>
                    <a:pt x="41910" y="92393"/>
                  </a:cubicBezTo>
                  <a:cubicBezTo>
                    <a:pt x="43815" y="91440"/>
                    <a:pt x="44767" y="89535"/>
                    <a:pt x="45720" y="87630"/>
                  </a:cubicBezTo>
                  <a:cubicBezTo>
                    <a:pt x="46672" y="85725"/>
                    <a:pt x="47625" y="82868"/>
                    <a:pt x="47625" y="80010"/>
                  </a:cubicBezTo>
                  <a:cubicBezTo>
                    <a:pt x="47625" y="76200"/>
                    <a:pt x="46672" y="73343"/>
                    <a:pt x="43815" y="70485"/>
                  </a:cubicBezTo>
                  <a:cubicBezTo>
                    <a:pt x="41910" y="67628"/>
                    <a:pt x="39052" y="65723"/>
                    <a:pt x="35242" y="63818"/>
                  </a:cubicBezTo>
                  <a:cubicBezTo>
                    <a:pt x="31433" y="61913"/>
                    <a:pt x="28575" y="60008"/>
                    <a:pt x="23813" y="58103"/>
                  </a:cubicBezTo>
                  <a:cubicBezTo>
                    <a:pt x="20002" y="56198"/>
                    <a:pt x="16192" y="54293"/>
                    <a:pt x="12383" y="51435"/>
                  </a:cubicBezTo>
                  <a:cubicBezTo>
                    <a:pt x="8572" y="48578"/>
                    <a:pt x="5715" y="45720"/>
                    <a:pt x="3810" y="41910"/>
                  </a:cubicBezTo>
                  <a:cubicBezTo>
                    <a:pt x="1905" y="38100"/>
                    <a:pt x="0" y="34290"/>
                    <a:pt x="0" y="28575"/>
                  </a:cubicBezTo>
                  <a:cubicBezTo>
                    <a:pt x="0" y="23813"/>
                    <a:pt x="952"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2" y="16193"/>
                  </a:cubicBezTo>
                  <a:cubicBezTo>
                    <a:pt x="18097" y="17145"/>
                    <a:pt x="17145" y="19050"/>
                    <a:pt x="16192" y="20955"/>
                  </a:cubicBezTo>
                  <a:cubicBezTo>
                    <a:pt x="15240" y="22860"/>
                    <a:pt x="15240" y="25718"/>
                    <a:pt x="15240" y="27623"/>
                  </a:cubicBezTo>
                  <a:cubicBezTo>
                    <a:pt x="15240" y="31433"/>
                    <a:pt x="16192" y="34290"/>
                    <a:pt x="19050" y="37148"/>
                  </a:cubicBezTo>
                  <a:cubicBezTo>
                    <a:pt x="20955" y="40005"/>
                    <a:pt x="23813" y="41910"/>
                    <a:pt x="27622" y="43815"/>
                  </a:cubicBezTo>
                  <a:cubicBezTo>
                    <a:pt x="31433" y="45720"/>
                    <a:pt x="35242" y="47625"/>
                    <a:pt x="39052" y="49530"/>
                  </a:cubicBezTo>
                  <a:cubicBezTo>
                    <a:pt x="42863" y="51435"/>
                    <a:pt x="46672" y="53340"/>
                    <a:pt x="50483" y="56198"/>
                  </a:cubicBezTo>
                  <a:cubicBezTo>
                    <a:pt x="54292" y="59055"/>
                    <a:pt x="57150" y="61913"/>
                    <a:pt x="59055" y="65723"/>
                  </a:cubicBezTo>
                  <a:cubicBezTo>
                    <a:pt x="60960" y="69533"/>
                    <a:pt x="62865" y="74295"/>
                    <a:pt x="62865" y="79058"/>
                  </a:cubicBezTo>
                  <a:cubicBezTo>
                    <a:pt x="62865" y="84773"/>
                    <a:pt x="61913" y="88583"/>
                    <a:pt x="60008" y="92393"/>
                  </a:cubicBezTo>
                  <a:cubicBezTo>
                    <a:pt x="58102" y="96203"/>
                    <a:pt x="56197" y="99060"/>
                    <a:pt x="53340" y="100965"/>
                  </a:cubicBezTo>
                  <a:cubicBezTo>
                    <a:pt x="50483" y="102870"/>
                    <a:pt x="46672" y="104775"/>
                    <a:pt x="42863" y="105728"/>
                  </a:cubicBezTo>
                  <a:cubicBezTo>
                    <a:pt x="39052"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2" y="83820"/>
                    <a:pt x="952" y="81915"/>
                    <a:pt x="952" y="80010"/>
                  </a:cubicBezTo>
                  <a:cubicBezTo>
                    <a:pt x="952" y="78105"/>
                    <a:pt x="952" y="76200"/>
                    <a:pt x="952" y="74295"/>
                  </a:cubicBezTo>
                  <a:lnTo>
                    <a:pt x="14288" y="74295"/>
                  </a:lnTo>
                  <a:lnTo>
                    <a:pt x="14288" y="7810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2" name="Freeform: Shape 21">
              <a:extLst>
                <a:ext uri="{FF2B5EF4-FFF2-40B4-BE49-F238E27FC236}">
                  <a16:creationId xmlns:a16="http://schemas.microsoft.com/office/drawing/2014/main" id="{ECA68265-7692-48DD-AD5B-F5A359F01D69}"/>
                </a:ext>
              </a:extLst>
            </p:cNvPr>
            <p:cNvSpPr/>
            <p:nvPr/>
          </p:nvSpPr>
          <p:spPr>
            <a:xfrm>
              <a:off x="2155508" y="5967730"/>
              <a:ext cx="57150" cy="95250"/>
            </a:xfrm>
            <a:custGeom>
              <a:avLst/>
              <a:gdLst>
                <a:gd name="connsiteX0" fmla="*/ 0 w 57150"/>
                <a:gd name="connsiteY0" fmla="*/ 0 h 95250"/>
                <a:gd name="connsiteX1" fmla="*/ 12383 w 57150"/>
                <a:gd name="connsiteY1" fmla="*/ 0 h 95250"/>
                <a:gd name="connsiteX2" fmla="*/ 12383 w 57150"/>
                <a:gd name="connsiteY2" fmla="*/ 44768 h 95250"/>
                <a:gd name="connsiteX3" fmla="*/ 48577 w 57150"/>
                <a:gd name="connsiteY3" fmla="*/ 44768 h 95250"/>
                <a:gd name="connsiteX4" fmla="*/ 48577 w 57150"/>
                <a:gd name="connsiteY4" fmla="*/ 0 h 95250"/>
                <a:gd name="connsiteX5" fmla="*/ 61913 w 57150"/>
                <a:gd name="connsiteY5" fmla="*/ 0 h 95250"/>
                <a:gd name="connsiteX6" fmla="*/ 61913 w 57150"/>
                <a:gd name="connsiteY6" fmla="*/ 102870 h 95250"/>
                <a:gd name="connsiteX7" fmla="*/ 48577 w 57150"/>
                <a:gd name="connsiteY7" fmla="*/ 102870 h 95250"/>
                <a:gd name="connsiteX8" fmla="*/ 48577 w 57150"/>
                <a:gd name="connsiteY8" fmla="*/ 56198 h 95250"/>
                <a:gd name="connsiteX9" fmla="*/ 12383 w 57150"/>
                <a:gd name="connsiteY9" fmla="*/ 56198 h 95250"/>
                <a:gd name="connsiteX10" fmla="*/ 12383 w 57150"/>
                <a:gd name="connsiteY10" fmla="*/ 102870 h 95250"/>
                <a:gd name="connsiteX11" fmla="*/ 0 w 57150"/>
                <a:gd name="connsiteY11"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12383" y="0"/>
                  </a:lnTo>
                  <a:lnTo>
                    <a:pt x="12383" y="44768"/>
                  </a:lnTo>
                  <a:lnTo>
                    <a:pt x="48577" y="44768"/>
                  </a:lnTo>
                  <a:lnTo>
                    <a:pt x="48577" y="0"/>
                  </a:lnTo>
                  <a:lnTo>
                    <a:pt x="61913" y="0"/>
                  </a:lnTo>
                  <a:lnTo>
                    <a:pt x="61913" y="102870"/>
                  </a:lnTo>
                  <a:lnTo>
                    <a:pt x="48577" y="102870"/>
                  </a:lnTo>
                  <a:lnTo>
                    <a:pt x="48577" y="56198"/>
                  </a:lnTo>
                  <a:lnTo>
                    <a:pt x="12383" y="56198"/>
                  </a:lnTo>
                  <a:lnTo>
                    <a:pt x="12383"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3" name="Freeform: Shape 22">
              <a:extLst>
                <a:ext uri="{FF2B5EF4-FFF2-40B4-BE49-F238E27FC236}">
                  <a16:creationId xmlns:a16="http://schemas.microsoft.com/office/drawing/2014/main" id="{77E674A7-7C4D-4725-BF14-21D4BB2C85DF}"/>
                </a:ext>
              </a:extLst>
            </p:cNvPr>
            <p:cNvSpPr/>
            <p:nvPr/>
          </p:nvSpPr>
          <p:spPr>
            <a:xfrm>
              <a:off x="1747838" y="6108700"/>
              <a:ext cx="76200" cy="95250"/>
            </a:xfrm>
            <a:custGeom>
              <a:avLst/>
              <a:gdLst>
                <a:gd name="connsiteX0" fmla="*/ 49530 w 76200"/>
                <a:gd name="connsiteY0" fmla="*/ 0 h 95250"/>
                <a:gd name="connsiteX1" fmla="*/ 82867 w 76200"/>
                <a:gd name="connsiteY1" fmla="*/ 102870 h 95250"/>
                <a:gd name="connsiteX2" fmla="*/ 68580 w 76200"/>
                <a:gd name="connsiteY2" fmla="*/ 102870 h 95250"/>
                <a:gd name="connsiteX3" fmla="*/ 60960 w 76200"/>
                <a:gd name="connsiteY3" fmla="*/ 78105 h 95250"/>
                <a:gd name="connsiteX4" fmla="*/ 20955 w 76200"/>
                <a:gd name="connsiteY4" fmla="*/ 78105 h 95250"/>
                <a:gd name="connsiteX5" fmla="*/ 13335 w 76200"/>
                <a:gd name="connsiteY5" fmla="*/ 102870 h 95250"/>
                <a:gd name="connsiteX6" fmla="*/ 0 w 76200"/>
                <a:gd name="connsiteY6" fmla="*/ 102870 h 95250"/>
                <a:gd name="connsiteX7" fmla="*/ 33338 w 76200"/>
                <a:gd name="connsiteY7" fmla="*/ 0 h 95250"/>
                <a:gd name="connsiteX8" fmla="*/ 49530 w 76200"/>
                <a:gd name="connsiteY8" fmla="*/ 0 h 95250"/>
                <a:gd name="connsiteX9" fmla="*/ 40958 w 76200"/>
                <a:gd name="connsiteY9" fmla="*/ 11430 h 95250"/>
                <a:gd name="connsiteX10" fmla="*/ 24765 w 76200"/>
                <a:gd name="connsiteY10" fmla="*/ 66675 h 95250"/>
                <a:gd name="connsiteX11" fmla="*/ 58103 w 76200"/>
                <a:gd name="connsiteY11" fmla="*/ 66675 h 95250"/>
                <a:gd name="connsiteX12" fmla="*/ 40958 w 76200"/>
                <a:gd name="connsiteY12" fmla="*/ 11430 h 95250"/>
                <a:gd name="connsiteX13" fmla="*/ 40958 w 76200"/>
                <a:gd name="connsiteY13" fmla="*/ 114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49530" y="0"/>
                  </a:moveTo>
                  <a:lnTo>
                    <a:pt x="82867" y="102870"/>
                  </a:lnTo>
                  <a:lnTo>
                    <a:pt x="68580" y="102870"/>
                  </a:lnTo>
                  <a:lnTo>
                    <a:pt x="60960" y="78105"/>
                  </a:lnTo>
                  <a:lnTo>
                    <a:pt x="20955" y="78105"/>
                  </a:lnTo>
                  <a:lnTo>
                    <a:pt x="13335" y="102870"/>
                  </a:lnTo>
                  <a:lnTo>
                    <a:pt x="0" y="102870"/>
                  </a:lnTo>
                  <a:lnTo>
                    <a:pt x="33338" y="0"/>
                  </a:lnTo>
                  <a:lnTo>
                    <a:pt x="49530" y="0"/>
                  </a:lnTo>
                  <a:close/>
                  <a:moveTo>
                    <a:pt x="40958" y="11430"/>
                  </a:moveTo>
                  <a:lnTo>
                    <a:pt x="24765" y="66675"/>
                  </a:lnTo>
                  <a:lnTo>
                    <a:pt x="58103" y="66675"/>
                  </a:lnTo>
                  <a:lnTo>
                    <a:pt x="40958" y="11430"/>
                  </a:lnTo>
                  <a:lnTo>
                    <a:pt x="40958" y="1143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4" name="Freeform: Shape 23">
              <a:extLst>
                <a:ext uri="{FF2B5EF4-FFF2-40B4-BE49-F238E27FC236}">
                  <a16:creationId xmlns:a16="http://schemas.microsoft.com/office/drawing/2014/main" id="{386D6756-F8E1-4D4C-9120-3F402BA92EE8}"/>
                </a:ext>
              </a:extLst>
            </p:cNvPr>
            <p:cNvSpPr/>
            <p:nvPr/>
          </p:nvSpPr>
          <p:spPr>
            <a:xfrm>
              <a:off x="1844040" y="6108700"/>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7 h 95250"/>
                <a:gd name="connsiteX9" fmla="*/ 40005 w 57150"/>
                <a:gd name="connsiteY9" fmla="*/ 48578 h 95250"/>
                <a:gd name="connsiteX10" fmla="*/ 40005 w 57150"/>
                <a:gd name="connsiteY10" fmla="*/ 48578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3815 h 95250"/>
                <a:gd name="connsiteX31" fmla="*/ 40005 w 57150"/>
                <a:gd name="connsiteY31" fmla="*/ 41910 h 95250"/>
                <a:gd name="connsiteX32" fmla="*/ 44767 w 57150"/>
                <a:gd name="connsiteY32" fmla="*/ 38100 h 95250"/>
                <a:gd name="connsiteX33" fmla="*/ 47625 w 57150"/>
                <a:gd name="connsiteY33" fmla="*/ 32385 h 95250"/>
                <a:gd name="connsiteX34" fmla="*/ 48577 w 57150"/>
                <a:gd name="connsiteY34" fmla="*/ 25718 h 95250"/>
                <a:gd name="connsiteX35" fmla="*/ 47625 w 57150"/>
                <a:gd name="connsiteY35" fmla="*/ 20003 h 95250"/>
                <a:gd name="connsiteX36" fmla="*/ 45720 w 57150"/>
                <a:gd name="connsiteY36" fmla="*/ 15240 h 95250"/>
                <a:gd name="connsiteX37" fmla="*/ 41910 w 57150"/>
                <a:gd name="connsiteY37" fmla="*/ 11430 h 95250"/>
                <a:gd name="connsiteX38" fmla="*/ 35242 w 57150"/>
                <a:gd name="connsiteY38" fmla="*/ 9525 h 95250"/>
                <a:gd name="connsiteX39" fmla="*/ 13335 w 57150"/>
                <a:gd name="connsiteY39" fmla="*/ 9525 h 95250"/>
                <a:gd name="connsiteX40" fmla="*/ 13335 w 57150"/>
                <a:gd name="connsiteY40" fmla="*/ 41910 h 95250"/>
                <a:gd name="connsiteX41" fmla="*/ 33338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10478"/>
                    <a:pt x="58102" y="12382"/>
                    <a:pt x="58102" y="16193"/>
                  </a:cubicBezTo>
                  <a:cubicBezTo>
                    <a:pt x="59055" y="19050"/>
                    <a:pt x="59055" y="21907"/>
                    <a:pt x="59055" y="25718"/>
                  </a:cubicBezTo>
                  <a:cubicBezTo>
                    <a:pt x="59055" y="31432"/>
                    <a:pt x="57150" y="37147"/>
                    <a:pt x="54292" y="40957"/>
                  </a:cubicBezTo>
                  <a:cubicBezTo>
                    <a:pt x="51435" y="44768"/>
                    <a:pt x="46672" y="47625"/>
                    <a:pt x="40005" y="48578"/>
                  </a:cubicBezTo>
                  <a:lnTo>
                    <a:pt x="40005" y="48578"/>
                  </a:lnTo>
                  <a:cubicBezTo>
                    <a:pt x="42863" y="48578"/>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8"/>
                    <a:pt x="56197" y="77153"/>
                    <a:pt x="56197" y="79057"/>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2"/>
                    <a:pt x="41910" y="65723"/>
                  </a:cubicBezTo>
                  <a:cubicBezTo>
                    <a:pt x="41910" y="62865"/>
                    <a:pt x="40957" y="60007"/>
                    <a:pt x="40005" y="58103"/>
                  </a:cubicBezTo>
                  <a:cubicBezTo>
                    <a:pt x="39052" y="56197"/>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3815"/>
                  </a:moveTo>
                  <a:cubicBezTo>
                    <a:pt x="35242" y="43815"/>
                    <a:pt x="38100" y="43815"/>
                    <a:pt x="40005" y="41910"/>
                  </a:cubicBezTo>
                  <a:cubicBezTo>
                    <a:pt x="41910" y="40957"/>
                    <a:pt x="42863" y="40005"/>
                    <a:pt x="44767" y="38100"/>
                  </a:cubicBezTo>
                  <a:cubicBezTo>
                    <a:pt x="45720" y="36195"/>
                    <a:pt x="46672" y="34290"/>
                    <a:pt x="47625" y="32385"/>
                  </a:cubicBezTo>
                  <a:cubicBezTo>
                    <a:pt x="48577" y="30480"/>
                    <a:pt x="48577" y="28575"/>
                    <a:pt x="48577" y="25718"/>
                  </a:cubicBezTo>
                  <a:cubicBezTo>
                    <a:pt x="48577" y="23813"/>
                    <a:pt x="48577" y="21907"/>
                    <a:pt x="47625" y="20003"/>
                  </a:cubicBezTo>
                  <a:cubicBezTo>
                    <a:pt x="47625" y="18097"/>
                    <a:pt x="46672" y="16193"/>
                    <a:pt x="45720" y="15240"/>
                  </a:cubicBezTo>
                  <a:cubicBezTo>
                    <a:pt x="44767" y="13335"/>
                    <a:pt x="42863" y="12382"/>
                    <a:pt x="41910" y="11430"/>
                  </a:cubicBezTo>
                  <a:cubicBezTo>
                    <a:pt x="40005" y="10478"/>
                    <a:pt x="38100" y="9525"/>
                    <a:pt x="35242" y="9525"/>
                  </a:cubicBezTo>
                  <a:lnTo>
                    <a:pt x="13335" y="9525"/>
                  </a:lnTo>
                  <a:lnTo>
                    <a:pt x="13335" y="41910"/>
                  </a:lnTo>
                  <a:lnTo>
                    <a:pt x="33338" y="4191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5" name="Freeform: Shape 24">
              <a:extLst>
                <a:ext uri="{FF2B5EF4-FFF2-40B4-BE49-F238E27FC236}">
                  <a16:creationId xmlns:a16="http://schemas.microsoft.com/office/drawing/2014/main" id="{5176BA9A-0134-4079-AFE0-DA9099015AB9}"/>
                </a:ext>
              </a:extLst>
            </p:cNvPr>
            <p:cNvSpPr/>
            <p:nvPr/>
          </p:nvSpPr>
          <p:spPr>
            <a:xfrm>
              <a:off x="1924050" y="6108700"/>
              <a:ext cx="95250" cy="95250"/>
            </a:xfrm>
            <a:custGeom>
              <a:avLst/>
              <a:gdLst>
                <a:gd name="connsiteX0" fmla="*/ 0 w 95250"/>
                <a:gd name="connsiteY0" fmla="*/ 102870 h 95250"/>
                <a:gd name="connsiteX1" fmla="*/ 0 w 95250"/>
                <a:gd name="connsiteY1" fmla="*/ 0 h 95250"/>
                <a:gd name="connsiteX2" fmla="*/ 21908 w 95250"/>
                <a:gd name="connsiteY2" fmla="*/ 0 h 95250"/>
                <a:gd name="connsiteX3" fmla="*/ 47625 w 95250"/>
                <a:gd name="connsiteY3" fmla="*/ 85725 h 95250"/>
                <a:gd name="connsiteX4" fmla="*/ 47625 w 95250"/>
                <a:gd name="connsiteY4" fmla="*/ 85725 h 95250"/>
                <a:gd name="connsiteX5" fmla="*/ 74295 w 95250"/>
                <a:gd name="connsiteY5" fmla="*/ 0 h 95250"/>
                <a:gd name="connsiteX6" fmla="*/ 96203 w 95250"/>
                <a:gd name="connsiteY6" fmla="*/ 0 h 95250"/>
                <a:gd name="connsiteX7" fmla="*/ 96203 w 95250"/>
                <a:gd name="connsiteY7" fmla="*/ 102870 h 95250"/>
                <a:gd name="connsiteX8" fmla="*/ 82867 w 95250"/>
                <a:gd name="connsiteY8" fmla="*/ 102870 h 95250"/>
                <a:gd name="connsiteX9" fmla="*/ 82867 w 95250"/>
                <a:gd name="connsiteY9" fmla="*/ 11430 h 95250"/>
                <a:gd name="connsiteX10" fmla="*/ 81915 w 95250"/>
                <a:gd name="connsiteY10" fmla="*/ 11430 h 95250"/>
                <a:gd name="connsiteX11" fmla="*/ 53340 w 95250"/>
                <a:gd name="connsiteY11" fmla="*/ 102870 h 95250"/>
                <a:gd name="connsiteX12" fmla="*/ 40958 w 95250"/>
                <a:gd name="connsiteY12" fmla="*/ 102870 h 95250"/>
                <a:gd name="connsiteX13" fmla="*/ 13335 w 95250"/>
                <a:gd name="connsiteY13" fmla="*/ 11430 h 95250"/>
                <a:gd name="connsiteX14" fmla="*/ 12383 w 95250"/>
                <a:gd name="connsiteY14" fmla="*/ 11430 h 95250"/>
                <a:gd name="connsiteX15" fmla="*/ 12383 w 95250"/>
                <a:gd name="connsiteY15"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 h="95250">
                  <a:moveTo>
                    <a:pt x="0" y="102870"/>
                  </a:moveTo>
                  <a:lnTo>
                    <a:pt x="0" y="0"/>
                  </a:lnTo>
                  <a:lnTo>
                    <a:pt x="21908" y="0"/>
                  </a:lnTo>
                  <a:lnTo>
                    <a:pt x="47625" y="85725"/>
                  </a:lnTo>
                  <a:lnTo>
                    <a:pt x="47625" y="85725"/>
                  </a:lnTo>
                  <a:lnTo>
                    <a:pt x="74295" y="0"/>
                  </a:lnTo>
                  <a:lnTo>
                    <a:pt x="96203" y="0"/>
                  </a:lnTo>
                  <a:lnTo>
                    <a:pt x="96203" y="102870"/>
                  </a:lnTo>
                  <a:lnTo>
                    <a:pt x="82867" y="102870"/>
                  </a:lnTo>
                  <a:lnTo>
                    <a:pt x="82867" y="11430"/>
                  </a:lnTo>
                  <a:lnTo>
                    <a:pt x="81915" y="11430"/>
                  </a:lnTo>
                  <a:lnTo>
                    <a:pt x="53340" y="102870"/>
                  </a:lnTo>
                  <a:lnTo>
                    <a:pt x="40958" y="102870"/>
                  </a:lnTo>
                  <a:lnTo>
                    <a:pt x="13335" y="11430"/>
                  </a:lnTo>
                  <a:lnTo>
                    <a:pt x="12383" y="11430"/>
                  </a:lnTo>
                  <a:lnTo>
                    <a:pt x="12383"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6" name="Freeform: Shape 25">
              <a:extLst>
                <a:ext uri="{FF2B5EF4-FFF2-40B4-BE49-F238E27FC236}">
                  <a16:creationId xmlns:a16="http://schemas.microsoft.com/office/drawing/2014/main" id="{6CB13BD6-BA60-4B1C-AA3E-97D652B1CE9C}"/>
                </a:ext>
              </a:extLst>
            </p:cNvPr>
            <p:cNvSpPr/>
            <p:nvPr/>
          </p:nvSpPr>
          <p:spPr>
            <a:xfrm>
              <a:off x="2032635" y="6108700"/>
              <a:ext cx="66675" cy="95250"/>
            </a:xfrm>
            <a:custGeom>
              <a:avLst/>
              <a:gdLst>
                <a:gd name="connsiteX0" fmla="*/ 68580 w 66675"/>
                <a:gd name="connsiteY0" fmla="*/ 0 h 95250"/>
                <a:gd name="connsiteX1" fmla="*/ 40958 w 66675"/>
                <a:gd name="connsiteY1" fmla="*/ 63818 h 95250"/>
                <a:gd name="connsiteX2" fmla="*/ 40958 w 66675"/>
                <a:gd name="connsiteY2" fmla="*/ 102870 h 95250"/>
                <a:gd name="connsiteX3" fmla="*/ 27623 w 66675"/>
                <a:gd name="connsiteY3" fmla="*/ 102870 h 95250"/>
                <a:gd name="connsiteX4" fmla="*/ 27623 w 66675"/>
                <a:gd name="connsiteY4" fmla="*/ 63818 h 95250"/>
                <a:gd name="connsiteX5" fmla="*/ 0 w 66675"/>
                <a:gd name="connsiteY5" fmla="*/ 0 h 95250"/>
                <a:gd name="connsiteX6" fmla="*/ 14288 w 66675"/>
                <a:gd name="connsiteY6" fmla="*/ 0 h 95250"/>
                <a:gd name="connsiteX7" fmla="*/ 35243 w 66675"/>
                <a:gd name="connsiteY7" fmla="*/ 49530 h 95250"/>
                <a:gd name="connsiteX8" fmla="*/ 55245 w 66675"/>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95250">
                  <a:moveTo>
                    <a:pt x="68580" y="0"/>
                  </a:moveTo>
                  <a:lnTo>
                    <a:pt x="40958" y="63818"/>
                  </a:lnTo>
                  <a:lnTo>
                    <a:pt x="40958" y="102870"/>
                  </a:lnTo>
                  <a:lnTo>
                    <a:pt x="27623" y="102870"/>
                  </a:lnTo>
                  <a:lnTo>
                    <a:pt x="27623" y="63818"/>
                  </a:lnTo>
                  <a:lnTo>
                    <a:pt x="0" y="0"/>
                  </a:lnTo>
                  <a:lnTo>
                    <a:pt x="14288" y="0"/>
                  </a:lnTo>
                  <a:lnTo>
                    <a:pt x="35243" y="49530"/>
                  </a:lnTo>
                  <a:lnTo>
                    <a:pt x="5524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7" name="Freeform: Shape 26">
              <a:extLst>
                <a:ext uri="{FF2B5EF4-FFF2-40B4-BE49-F238E27FC236}">
                  <a16:creationId xmlns:a16="http://schemas.microsoft.com/office/drawing/2014/main" id="{30786013-C75D-42A4-A01D-87D092D8B78A}"/>
                </a:ext>
              </a:extLst>
            </p:cNvPr>
            <p:cNvSpPr/>
            <p:nvPr/>
          </p:nvSpPr>
          <p:spPr>
            <a:xfrm>
              <a:off x="1757363" y="6245860"/>
              <a:ext cx="57150" cy="104775"/>
            </a:xfrm>
            <a:custGeom>
              <a:avLst/>
              <a:gdLst>
                <a:gd name="connsiteX0" fmla="*/ 10478 w 57150"/>
                <a:gd name="connsiteY0" fmla="*/ 78105 h 104775"/>
                <a:gd name="connsiteX1" fmla="*/ 12383 w 57150"/>
                <a:gd name="connsiteY1" fmla="*/ 86678 h 104775"/>
                <a:gd name="connsiteX2" fmla="*/ 16192 w 57150"/>
                <a:gd name="connsiteY2" fmla="*/ 92392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2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7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3 w 57150"/>
                <a:gd name="connsiteY25" fmla="*/ 16193 h 104775"/>
                <a:gd name="connsiteX26" fmla="*/ 16192 w 57150"/>
                <a:gd name="connsiteY26" fmla="*/ 20955 h 104775"/>
                <a:gd name="connsiteX27" fmla="*/ 15240 w 57150"/>
                <a:gd name="connsiteY27" fmla="*/ 27622 h 104775"/>
                <a:gd name="connsiteX28" fmla="*/ 19050 w 57150"/>
                <a:gd name="connsiteY28" fmla="*/ 37147 h 104775"/>
                <a:gd name="connsiteX29" fmla="*/ 27622 w 57150"/>
                <a:gd name="connsiteY29" fmla="*/ 43815 h 104775"/>
                <a:gd name="connsiteX30" fmla="*/ 39053 w 57150"/>
                <a:gd name="connsiteY30" fmla="*/ 49530 h 104775"/>
                <a:gd name="connsiteX31" fmla="*/ 50483 w 57150"/>
                <a:gd name="connsiteY31" fmla="*/ 56197 h 104775"/>
                <a:gd name="connsiteX32" fmla="*/ 59055 w 57150"/>
                <a:gd name="connsiteY32" fmla="*/ 65723 h 104775"/>
                <a:gd name="connsiteX33" fmla="*/ 62865 w 57150"/>
                <a:gd name="connsiteY33" fmla="*/ 79058 h 104775"/>
                <a:gd name="connsiteX34" fmla="*/ 60008 w 57150"/>
                <a:gd name="connsiteY34" fmla="*/ 92392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3 w 57150"/>
                <a:gd name="connsiteY42" fmla="*/ 80010 h 104775"/>
                <a:gd name="connsiteX43" fmla="*/ 953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8" y="78105"/>
                  </a:moveTo>
                  <a:cubicBezTo>
                    <a:pt x="10478" y="81915"/>
                    <a:pt x="11430" y="84773"/>
                    <a:pt x="12383" y="86678"/>
                  </a:cubicBezTo>
                  <a:cubicBezTo>
                    <a:pt x="13335" y="88583"/>
                    <a:pt x="14288" y="90488"/>
                    <a:pt x="16192" y="92392"/>
                  </a:cubicBezTo>
                  <a:cubicBezTo>
                    <a:pt x="18097" y="94298"/>
                    <a:pt x="20003" y="95250"/>
                    <a:pt x="21908" y="95250"/>
                  </a:cubicBezTo>
                  <a:cubicBezTo>
                    <a:pt x="23813" y="96203"/>
                    <a:pt x="25717" y="96203"/>
                    <a:pt x="28575" y="96203"/>
                  </a:cubicBezTo>
                  <a:cubicBezTo>
                    <a:pt x="31433" y="96203"/>
                    <a:pt x="33338" y="96203"/>
                    <a:pt x="36195" y="95250"/>
                  </a:cubicBezTo>
                  <a:cubicBezTo>
                    <a:pt x="38100" y="94298"/>
                    <a:pt x="40005" y="93345"/>
                    <a:pt x="41910" y="92392"/>
                  </a:cubicBezTo>
                  <a:cubicBezTo>
                    <a:pt x="43815" y="91440"/>
                    <a:pt x="44767" y="89535"/>
                    <a:pt x="45720" y="87630"/>
                  </a:cubicBezTo>
                  <a:cubicBezTo>
                    <a:pt x="46672" y="85725"/>
                    <a:pt x="47625" y="82867"/>
                    <a:pt x="47625" y="80010"/>
                  </a:cubicBezTo>
                  <a:cubicBezTo>
                    <a:pt x="47625" y="76200"/>
                    <a:pt x="46672" y="73342"/>
                    <a:pt x="43815" y="70485"/>
                  </a:cubicBezTo>
                  <a:cubicBezTo>
                    <a:pt x="41910" y="67628"/>
                    <a:pt x="39053" y="65723"/>
                    <a:pt x="35242" y="63817"/>
                  </a:cubicBezTo>
                  <a:cubicBezTo>
                    <a:pt x="31433" y="61913"/>
                    <a:pt x="28575" y="60008"/>
                    <a:pt x="23813" y="58103"/>
                  </a:cubicBezTo>
                  <a:cubicBezTo>
                    <a:pt x="20003" y="56197"/>
                    <a:pt x="16192" y="54292"/>
                    <a:pt x="12383" y="51435"/>
                  </a:cubicBezTo>
                  <a:cubicBezTo>
                    <a:pt x="8572" y="48578"/>
                    <a:pt x="5715" y="45720"/>
                    <a:pt x="3810" y="41910"/>
                  </a:cubicBezTo>
                  <a:cubicBezTo>
                    <a:pt x="1905" y="38100"/>
                    <a:pt x="0" y="34290"/>
                    <a:pt x="0" y="28575"/>
                  </a:cubicBezTo>
                  <a:cubicBezTo>
                    <a:pt x="0" y="23813"/>
                    <a:pt x="953"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3" y="16193"/>
                  </a:cubicBezTo>
                  <a:cubicBezTo>
                    <a:pt x="18097" y="17145"/>
                    <a:pt x="17145" y="19050"/>
                    <a:pt x="16192" y="20955"/>
                  </a:cubicBezTo>
                  <a:cubicBezTo>
                    <a:pt x="15240" y="22860"/>
                    <a:pt x="15240" y="25717"/>
                    <a:pt x="15240" y="27622"/>
                  </a:cubicBezTo>
                  <a:cubicBezTo>
                    <a:pt x="15240" y="31433"/>
                    <a:pt x="16192" y="34290"/>
                    <a:pt x="19050" y="37147"/>
                  </a:cubicBezTo>
                  <a:cubicBezTo>
                    <a:pt x="20955" y="40005"/>
                    <a:pt x="23813" y="41910"/>
                    <a:pt x="27622" y="43815"/>
                  </a:cubicBezTo>
                  <a:cubicBezTo>
                    <a:pt x="31433" y="45720"/>
                    <a:pt x="35242" y="47625"/>
                    <a:pt x="39053" y="49530"/>
                  </a:cubicBezTo>
                  <a:cubicBezTo>
                    <a:pt x="42863" y="51435"/>
                    <a:pt x="46672" y="53340"/>
                    <a:pt x="50483" y="56197"/>
                  </a:cubicBezTo>
                  <a:cubicBezTo>
                    <a:pt x="54292" y="59055"/>
                    <a:pt x="57150" y="61913"/>
                    <a:pt x="59055" y="65723"/>
                  </a:cubicBezTo>
                  <a:cubicBezTo>
                    <a:pt x="60960" y="69533"/>
                    <a:pt x="62865" y="74295"/>
                    <a:pt x="62865" y="79058"/>
                  </a:cubicBezTo>
                  <a:cubicBezTo>
                    <a:pt x="62865" y="84773"/>
                    <a:pt x="61913" y="88583"/>
                    <a:pt x="60008" y="92392"/>
                  </a:cubicBezTo>
                  <a:cubicBezTo>
                    <a:pt x="58103" y="96203"/>
                    <a:pt x="56197" y="99060"/>
                    <a:pt x="53340" y="100965"/>
                  </a:cubicBezTo>
                  <a:cubicBezTo>
                    <a:pt x="50483" y="102870"/>
                    <a:pt x="46672" y="104775"/>
                    <a:pt x="42863" y="105728"/>
                  </a:cubicBezTo>
                  <a:cubicBezTo>
                    <a:pt x="39053"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3" y="83820"/>
                    <a:pt x="953" y="81915"/>
                    <a:pt x="953" y="80010"/>
                  </a:cubicBezTo>
                  <a:cubicBezTo>
                    <a:pt x="953" y="78105"/>
                    <a:pt x="953" y="76200"/>
                    <a:pt x="953" y="74295"/>
                  </a:cubicBezTo>
                  <a:lnTo>
                    <a:pt x="14288" y="74295"/>
                  </a:lnTo>
                  <a:lnTo>
                    <a:pt x="14288" y="7810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8" name="Freeform: Shape 27">
              <a:extLst>
                <a:ext uri="{FF2B5EF4-FFF2-40B4-BE49-F238E27FC236}">
                  <a16:creationId xmlns:a16="http://schemas.microsoft.com/office/drawing/2014/main" id="{75C30AE4-AAAE-4D7C-96AB-595FFF8F957B}"/>
                </a:ext>
              </a:extLst>
            </p:cNvPr>
            <p:cNvSpPr/>
            <p:nvPr/>
          </p:nvSpPr>
          <p:spPr>
            <a:xfrm>
              <a:off x="1836420" y="6248718"/>
              <a:ext cx="57150" cy="104775"/>
            </a:xfrm>
            <a:custGeom>
              <a:avLst/>
              <a:gdLst>
                <a:gd name="connsiteX0" fmla="*/ 13335 w 57150"/>
                <a:gd name="connsiteY0" fmla="*/ 0 h 104775"/>
                <a:gd name="connsiteX1" fmla="*/ 13335 w 57150"/>
                <a:gd name="connsiteY1" fmla="*/ 65722 h 104775"/>
                <a:gd name="connsiteX2" fmla="*/ 14288 w 57150"/>
                <a:gd name="connsiteY2" fmla="*/ 80010 h 104775"/>
                <a:gd name="connsiteX3" fmla="*/ 18097 w 57150"/>
                <a:gd name="connsiteY3" fmla="*/ 88582 h 104775"/>
                <a:gd name="connsiteX4" fmla="*/ 23813 w 57150"/>
                <a:gd name="connsiteY4" fmla="*/ 93345 h 104775"/>
                <a:gd name="connsiteX5" fmla="*/ 32385 w 57150"/>
                <a:gd name="connsiteY5" fmla="*/ 94297 h 104775"/>
                <a:gd name="connsiteX6" fmla="*/ 40958 w 57150"/>
                <a:gd name="connsiteY6" fmla="*/ 93345 h 104775"/>
                <a:gd name="connsiteX7" fmla="*/ 46672 w 57150"/>
                <a:gd name="connsiteY7" fmla="*/ 88582 h 104775"/>
                <a:gd name="connsiteX8" fmla="*/ 50483 w 57150"/>
                <a:gd name="connsiteY8" fmla="*/ 80010 h 104775"/>
                <a:gd name="connsiteX9" fmla="*/ 51435 w 57150"/>
                <a:gd name="connsiteY9" fmla="*/ 65722 h 104775"/>
                <a:gd name="connsiteX10" fmla="*/ 51435 w 57150"/>
                <a:gd name="connsiteY10" fmla="*/ 0 h 104775"/>
                <a:gd name="connsiteX11" fmla="*/ 64770 w 57150"/>
                <a:gd name="connsiteY11" fmla="*/ 0 h 104775"/>
                <a:gd name="connsiteX12" fmla="*/ 64770 w 57150"/>
                <a:gd name="connsiteY12" fmla="*/ 65722 h 104775"/>
                <a:gd name="connsiteX13" fmla="*/ 57150 w 57150"/>
                <a:gd name="connsiteY13" fmla="*/ 96202 h 104775"/>
                <a:gd name="connsiteX14" fmla="*/ 32385 w 57150"/>
                <a:gd name="connsiteY14" fmla="*/ 105727 h 104775"/>
                <a:gd name="connsiteX15" fmla="*/ 7620 w 57150"/>
                <a:gd name="connsiteY15" fmla="*/ 96202 h 104775"/>
                <a:gd name="connsiteX16" fmla="*/ 0 w 57150"/>
                <a:gd name="connsiteY16" fmla="*/ 65722 h 104775"/>
                <a:gd name="connsiteX17" fmla="*/ 0 w 57150"/>
                <a:gd name="connsiteY17" fmla="*/ 0 h 104775"/>
                <a:gd name="connsiteX18" fmla="*/ 13335 w 57150"/>
                <a:gd name="connsiteY1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104775">
                  <a:moveTo>
                    <a:pt x="13335" y="0"/>
                  </a:moveTo>
                  <a:lnTo>
                    <a:pt x="13335" y="65722"/>
                  </a:lnTo>
                  <a:cubicBezTo>
                    <a:pt x="13335" y="71438"/>
                    <a:pt x="13335" y="76200"/>
                    <a:pt x="14288" y="80010"/>
                  </a:cubicBezTo>
                  <a:cubicBezTo>
                    <a:pt x="15240" y="83820"/>
                    <a:pt x="16192" y="86677"/>
                    <a:pt x="18097" y="88582"/>
                  </a:cubicBezTo>
                  <a:cubicBezTo>
                    <a:pt x="20002" y="90488"/>
                    <a:pt x="21908" y="92393"/>
                    <a:pt x="23813" y="93345"/>
                  </a:cubicBezTo>
                  <a:cubicBezTo>
                    <a:pt x="26670" y="94297"/>
                    <a:pt x="28575" y="94297"/>
                    <a:pt x="32385" y="94297"/>
                  </a:cubicBezTo>
                  <a:cubicBezTo>
                    <a:pt x="35242" y="94297"/>
                    <a:pt x="38100" y="94297"/>
                    <a:pt x="40958" y="93345"/>
                  </a:cubicBezTo>
                  <a:cubicBezTo>
                    <a:pt x="42863" y="92393"/>
                    <a:pt x="45720" y="91440"/>
                    <a:pt x="46672" y="88582"/>
                  </a:cubicBezTo>
                  <a:cubicBezTo>
                    <a:pt x="48577" y="86677"/>
                    <a:pt x="49530" y="83820"/>
                    <a:pt x="50483" y="80010"/>
                  </a:cubicBezTo>
                  <a:cubicBezTo>
                    <a:pt x="51435" y="76200"/>
                    <a:pt x="51435" y="71438"/>
                    <a:pt x="51435" y="65722"/>
                  </a:cubicBezTo>
                  <a:lnTo>
                    <a:pt x="51435" y="0"/>
                  </a:lnTo>
                  <a:lnTo>
                    <a:pt x="64770" y="0"/>
                  </a:lnTo>
                  <a:lnTo>
                    <a:pt x="64770" y="65722"/>
                  </a:lnTo>
                  <a:cubicBezTo>
                    <a:pt x="64770" y="80010"/>
                    <a:pt x="61913" y="90488"/>
                    <a:pt x="57150" y="96202"/>
                  </a:cubicBezTo>
                  <a:cubicBezTo>
                    <a:pt x="51435" y="101918"/>
                    <a:pt x="43815" y="105727"/>
                    <a:pt x="32385" y="105727"/>
                  </a:cubicBezTo>
                  <a:cubicBezTo>
                    <a:pt x="21908" y="105727"/>
                    <a:pt x="13335" y="102870"/>
                    <a:pt x="7620" y="96202"/>
                  </a:cubicBezTo>
                  <a:cubicBezTo>
                    <a:pt x="1905" y="90488"/>
                    <a:pt x="0" y="80010"/>
                    <a:pt x="0" y="65722"/>
                  </a:cubicBezTo>
                  <a:lnTo>
                    <a:pt x="0" y="0"/>
                  </a:lnTo>
                  <a:lnTo>
                    <a:pt x="1333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9" name="Freeform: Shape 28">
              <a:extLst>
                <a:ext uri="{FF2B5EF4-FFF2-40B4-BE49-F238E27FC236}">
                  <a16:creationId xmlns:a16="http://schemas.microsoft.com/office/drawing/2014/main" id="{AB8590BF-24A2-4007-9A67-2B8F9891B7C3}"/>
                </a:ext>
              </a:extLst>
            </p:cNvPr>
            <p:cNvSpPr/>
            <p:nvPr/>
          </p:nvSpPr>
          <p:spPr>
            <a:xfrm>
              <a:off x="1925955" y="6248718"/>
              <a:ext cx="57150" cy="95250"/>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3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3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8"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3" y="54293"/>
                    <a:pt x="43815" y="56197"/>
                    <a:pt x="40005" y="56197"/>
                  </a:cubicBezTo>
                  <a:cubicBezTo>
                    <a:pt x="36195" y="57150"/>
                    <a:pt x="33338" y="57150"/>
                    <a:pt x="31433" y="57150"/>
                  </a:cubicBezTo>
                  <a:lnTo>
                    <a:pt x="14288" y="57150"/>
                  </a:lnTo>
                  <a:lnTo>
                    <a:pt x="14288" y="102870"/>
                  </a:lnTo>
                  <a:lnTo>
                    <a:pt x="953" y="102870"/>
                  </a:lnTo>
                  <a:lnTo>
                    <a:pt x="953" y="0"/>
                  </a:lnTo>
                  <a:close/>
                  <a:moveTo>
                    <a:pt x="27623"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3" y="4667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0" name="Freeform: Shape 29">
              <a:extLst>
                <a:ext uri="{FF2B5EF4-FFF2-40B4-BE49-F238E27FC236}">
                  <a16:creationId xmlns:a16="http://schemas.microsoft.com/office/drawing/2014/main" id="{9AA67458-A981-450D-9D1D-BBC715952C93}"/>
                </a:ext>
              </a:extLst>
            </p:cNvPr>
            <p:cNvSpPr/>
            <p:nvPr/>
          </p:nvSpPr>
          <p:spPr>
            <a:xfrm>
              <a:off x="2005013" y="6248718"/>
              <a:ext cx="57150" cy="95250"/>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2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2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7"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2" y="54293"/>
                    <a:pt x="43815" y="56197"/>
                    <a:pt x="40005" y="56197"/>
                  </a:cubicBezTo>
                  <a:cubicBezTo>
                    <a:pt x="36195" y="57150"/>
                    <a:pt x="33338" y="57150"/>
                    <a:pt x="31433" y="57150"/>
                  </a:cubicBezTo>
                  <a:lnTo>
                    <a:pt x="14288" y="57150"/>
                  </a:lnTo>
                  <a:lnTo>
                    <a:pt x="14288" y="102870"/>
                  </a:lnTo>
                  <a:lnTo>
                    <a:pt x="953" y="102870"/>
                  </a:lnTo>
                  <a:lnTo>
                    <a:pt x="953" y="0"/>
                  </a:lnTo>
                  <a:close/>
                  <a:moveTo>
                    <a:pt x="27622"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2" y="4667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1" name="Freeform: Shape 30">
              <a:extLst>
                <a:ext uri="{FF2B5EF4-FFF2-40B4-BE49-F238E27FC236}">
                  <a16:creationId xmlns:a16="http://schemas.microsoft.com/office/drawing/2014/main" id="{ED41D07E-518F-4F54-AD09-A3177930E4E9}"/>
                </a:ext>
              </a:extLst>
            </p:cNvPr>
            <p:cNvSpPr/>
            <p:nvPr/>
          </p:nvSpPr>
          <p:spPr>
            <a:xfrm>
              <a:off x="2083117" y="6245860"/>
              <a:ext cx="57150" cy="104775"/>
            </a:xfrm>
            <a:custGeom>
              <a:avLst/>
              <a:gdLst>
                <a:gd name="connsiteX0" fmla="*/ 7620 w 57150"/>
                <a:gd name="connsiteY0" fmla="*/ 99060 h 104775"/>
                <a:gd name="connsiteX1" fmla="*/ 0 w 57150"/>
                <a:gd name="connsiteY1" fmla="*/ 68580 h 104775"/>
                <a:gd name="connsiteX2" fmla="*/ 0 w 57150"/>
                <a:gd name="connsiteY2" fmla="*/ 34290 h 104775"/>
                <a:gd name="connsiteX3" fmla="*/ 7620 w 57150"/>
                <a:gd name="connsiteY3" fmla="*/ 9525 h 104775"/>
                <a:gd name="connsiteX4" fmla="*/ 32385 w 57150"/>
                <a:gd name="connsiteY4" fmla="*/ 0 h 104775"/>
                <a:gd name="connsiteX5" fmla="*/ 57150 w 57150"/>
                <a:gd name="connsiteY5" fmla="*/ 9525 h 104775"/>
                <a:gd name="connsiteX6" fmla="*/ 64770 w 57150"/>
                <a:gd name="connsiteY6" fmla="*/ 34290 h 104775"/>
                <a:gd name="connsiteX7" fmla="*/ 64770 w 57150"/>
                <a:gd name="connsiteY7" fmla="*/ 67628 h 104775"/>
                <a:gd name="connsiteX8" fmla="*/ 57150 w 57150"/>
                <a:gd name="connsiteY8" fmla="*/ 98108 h 104775"/>
                <a:gd name="connsiteX9" fmla="*/ 32385 w 57150"/>
                <a:gd name="connsiteY9" fmla="*/ 107633 h 104775"/>
                <a:gd name="connsiteX10" fmla="*/ 7620 w 57150"/>
                <a:gd name="connsiteY10" fmla="*/ 99060 h 104775"/>
                <a:gd name="connsiteX11" fmla="*/ 40005 w 57150"/>
                <a:gd name="connsiteY11" fmla="*/ 96203 h 104775"/>
                <a:gd name="connsiteX12" fmla="*/ 45720 w 57150"/>
                <a:gd name="connsiteY12" fmla="*/ 91440 h 104775"/>
                <a:gd name="connsiteX13" fmla="*/ 49530 w 57150"/>
                <a:gd name="connsiteY13" fmla="*/ 82867 h 104775"/>
                <a:gd name="connsiteX14" fmla="*/ 50483 w 57150"/>
                <a:gd name="connsiteY14" fmla="*/ 68580 h 104775"/>
                <a:gd name="connsiteX15" fmla="*/ 50483 w 57150"/>
                <a:gd name="connsiteY15" fmla="*/ 34290 h 104775"/>
                <a:gd name="connsiteX16" fmla="*/ 48578 w 57150"/>
                <a:gd name="connsiteY16" fmla="*/ 21908 h 104775"/>
                <a:gd name="connsiteX17" fmla="*/ 42863 w 57150"/>
                <a:gd name="connsiteY17" fmla="*/ 15240 h 104775"/>
                <a:gd name="connsiteX18" fmla="*/ 36195 w 57150"/>
                <a:gd name="connsiteY18" fmla="*/ 12383 h 104775"/>
                <a:gd name="connsiteX19" fmla="*/ 31433 w 57150"/>
                <a:gd name="connsiteY19" fmla="*/ 12383 h 104775"/>
                <a:gd name="connsiteX20" fmla="*/ 26670 w 57150"/>
                <a:gd name="connsiteY20" fmla="*/ 12383 h 104775"/>
                <a:gd name="connsiteX21" fmla="*/ 20003 w 57150"/>
                <a:gd name="connsiteY21" fmla="*/ 15240 h 104775"/>
                <a:gd name="connsiteX22" fmla="*/ 14288 w 57150"/>
                <a:gd name="connsiteY22" fmla="*/ 21908 h 104775"/>
                <a:gd name="connsiteX23" fmla="*/ 12383 w 57150"/>
                <a:gd name="connsiteY23" fmla="*/ 34290 h 104775"/>
                <a:gd name="connsiteX24" fmla="*/ 12383 w 57150"/>
                <a:gd name="connsiteY24" fmla="*/ 69533 h 104775"/>
                <a:gd name="connsiteX25" fmla="*/ 13335 w 57150"/>
                <a:gd name="connsiteY25" fmla="*/ 83820 h 104775"/>
                <a:gd name="connsiteX26" fmla="*/ 17145 w 57150"/>
                <a:gd name="connsiteY26" fmla="*/ 92392 h 104775"/>
                <a:gd name="connsiteX27" fmla="*/ 22860 w 57150"/>
                <a:gd name="connsiteY27" fmla="*/ 97155 h 104775"/>
                <a:gd name="connsiteX28" fmla="*/ 31433 w 57150"/>
                <a:gd name="connsiteY28" fmla="*/ 98108 h 104775"/>
                <a:gd name="connsiteX29" fmla="*/ 40005 w 57150"/>
                <a:gd name="connsiteY29" fmla="*/ 9620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150" h="104775">
                  <a:moveTo>
                    <a:pt x="7620" y="99060"/>
                  </a:moveTo>
                  <a:cubicBezTo>
                    <a:pt x="1905" y="93345"/>
                    <a:pt x="0" y="82867"/>
                    <a:pt x="0" y="68580"/>
                  </a:cubicBezTo>
                  <a:lnTo>
                    <a:pt x="0" y="34290"/>
                  </a:lnTo>
                  <a:cubicBezTo>
                    <a:pt x="0" y="23813"/>
                    <a:pt x="2858" y="16193"/>
                    <a:pt x="7620" y="9525"/>
                  </a:cubicBezTo>
                  <a:cubicBezTo>
                    <a:pt x="13335" y="3810"/>
                    <a:pt x="20955" y="0"/>
                    <a:pt x="32385" y="0"/>
                  </a:cubicBezTo>
                  <a:cubicBezTo>
                    <a:pt x="43815" y="0"/>
                    <a:pt x="51435" y="2858"/>
                    <a:pt x="57150" y="9525"/>
                  </a:cubicBezTo>
                  <a:cubicBezTo>
                    <a:pt x="62865" y="15240"/>
                    <a:pt x="64770" y="23813"/>
                    <a:pt x="64770" y="34290"/>
                  </a:cubicBezTo>
                  <a:lnTo>
                    <a:pt x="64770" y="67628"/>
                  </a:lnTo>
                  <a:cubicBezTo>
                    <a:pt x="64770" y="81915"/>
                    <a:pt x="61913" y="92392"/>
                    <a:pt x="57150" y="98108"/>
                  </a:cubicBezTo>
                  <a:cubicBezTo>
                    <a:pt x="51435" y="103823"/>
                    <a:pt x="43815" y="107633"/>
                    <a:pt x="32385" y="107633"/>
                  </a:cubicBezTo>
                  <a:cubicBezTo>
                    <a:pt x="20955" y="107633"/>
                    <a:pt x="12383" y="104775"/>
                    <a:pt x="7620" y="99060"/>
                  </a:cubicBezTo>
                  <a:moveTo>
                    <a:pt x="40005" y="96203"/>
                  </a:moveTo>
                  <a:cubicBezTo>
                    <a:pt x="41910" y="95250"/>
                    <a:pt x="44767" y="94298"/>
                    <a:pt x="45720" y="91440"/>
                  </a:cubicBezTo>
                  <a:cubicBezTo>
                    <a:pt x="47625" y="89535"/>
                    <a:pt x="48578" y="86678"/>
                    <a:pt x="49530" y="82867"/>
                  </a:cubicBezTo>
                  <a:cubicBezTo>
                    <a:pt x="50483" y="79058"/>
                    <a:pt x="50483" y="74295"/>
                    <a:pt x="50483" y="68580"/>
                  </a:cubicBezTo>
                  <a:lnTo>
                    <a:pt x="50483" y="34290"/>
                  </a:lnTo>
                  <a:cubicBezTo>
                    <a:pt x="50483" y="28575"/>
                    <a:pt x="49530" y="24765"/>
                    <a:pt x="48578" y="21908"/>
                  </a:cubicBezTo>
                  <a:cubicBezTo>
                    <a:pt x="46673" y="19050"/>
                    <a:pt x="44767" y="17145"/>
                    <a:pt x="42863" y="15240"/>
                  </a:cubicBezTo>
                  <a:cubicBezTo>
                    <a:pt x="40958" y="13335"/>
                    <a:pt x="39053" y="13335"/>
                    <a:pt x="36195" y="12383"/>
                  </a:cubicBezTo>
                  <a:cubicBezTo>
                    <a:pt x="34290" y="12383"/>
                    <a:pt x="32385" y="12383"/>
                    <a:pt x="31433" y="12383"/>
                  </a:cubicBezTo>
                  <a:cubicBezTo>
                    <a:pt x="30480" y="12383"/>
                    <a:pt x="28575" y="12383"/>
                    <a:pt x="26670" y="12383"/>
                  </a:cubicBezTo>
                  <a:cubicBezTo>
                    <a:pt x="24765" y="12383"/>
                    <a:pt x="22860" y="13335"/>
                    <a:pt x="20003" y="15240"/>
                  </a:cubicBezTo>
                  <a:cubicBezTo>
                    <a:pt x="18098" y="17145"/>
                    <a:pt x="16192" y="19050"/>
                    <a:pt x="14288" y="21908"/>
                  </a:cubicBezTo>
                  <a:cubicBezTo>
                    <a:pt x="12383" y="24765"/>
                    <a:pt x="12383" y="29528"/>
                    <a:pt x="12383" y="34290"/>
                  </a:cubicBezTo>
                  <a:lnTo>
                    <a:pt x="12383" y="69533"/>
                  </a:lnTo>
                  <a:cubicBezTo>
                    <a:pt x="12383" y="75248"/>
                    <a:pt x="12383" y="80010"/>
                    <a:pt x="13335" y="83820"/>
                  </a:cubicBezTo>
                  <a:cubicBezTo>
                    <a:pt x="14288" y="87630"/>
                    <a:pt x="15240" y="90488"/>
                    <a:pt x="17145" y="92392"/>
                  </a:cubicBezTo>
                  <a:cubicBezTo>
                    <a:pt x="19050" y="94298"/>
                    <a:pt x="20955" y="96203"/>
                    <a:pt x="22860" y="97155"/>
                  </a:cubicBezTo>
                  <a:cubicBezTo>
                    <a:pt x="24765" y="98108"/>
                    <a:pt x="27623" y="98108"/>
                    <a:pt x="31433" y="98108"/>
                  </a:cubicBezTo>
                  <a:cubicBezTo>
                    <a:pt x="35242" y="98108"/>
                    <a:pt x="37148" y="96203"/>
                    <a:pt x="40005" y="96203"/>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2" name="Freeform: Shape 31">
              <a:extLst>
                <a:ext uri="{FF2B5EF4-FFF2-40B4-BE49-F238E27FC236}">
                  <a16:creationId xmlns:a16="http://schemas.microsoft.com/office/drawing/2014/main" id="{3F139AE8-38D9-4839-BB34-A94D33C6D6A8}"/>
                </a:ext>
              </a:extLst>
            </p:cNvPr>
            <p:cNvSpPr/>
            <p:nvPr/>
          </p:nvSpPr>
          <p:spPr>
            <a:xfrm>
              <a:off x="2169795" y="6248718"/>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2 h 95250"/>
                <a:gd name="connsiteX7" fmla="*/ 59055 w 57150"/>
                <a:gd name="connsiteY7" fmla="*/ 25718 h 95250"/>
                <a:gd name="connsiteX8" fmla="*/ 54292 w 57150"/>
                <a:gd name="connsiteY8" fmla="*/ 40957 h 95250"/>
                <a:gd name="connsiteX9" fmla="*/ 40005 w 57150"/>
                <a:gd name="connsiteY9" fmla="*/ 48577 h 95250"/>
                <a:gd name="connsiteX10" fmla="*/ 40005 w 57150"/>
                <a:gd name="connsiteY10" fmla="*/ 48577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7 h 95250"/>
                <a:gd name="connsiteX17" fmla="*/ 58102 w 57150"/>
                <a:gd name="connsiteY17" fmla="*/ 94297 h 95250"/>
                <a:gd name="connsiteX18" fmla="*/ 59055 w 57150"/>
                <a:gd name="connsiteY18" fmla="*/ 100965 h 95250"/>
                <a:gd name="connsiteX19" fmla="*/ 45720 w 57150"/>
                <a:gd name="connsiteY19" fmla="*/ 100965 h 95250"/>
                <a:gd name="connsiteX20" fmla="*/ 43815 w 57150"/>
                <a:gd name="connsiteY20" fmla="*/ 94297 h 95250"/>
                <a:gd name="connsiteX21" fmla="*/ 42863 w 57150"/>
                <a:gd name="connsiteY21" fmla="*/ 85725 h 95250"/>
                <a:gd name="connsiteX22" fmla="*/ 42863 w 57150"/>
                <a:gd name="connsiteY22" fmla="*/ 76200 h 95250"/>
                <a:gd name="connsiteX23" fmla="*/ 41910 w 57150"/>
                <a:gd name="connsiteY23" fmla="*/ 65722 h 95250"/>
                <a:gd name="connsiteX24" fmla="*/ 40005 w 57150"/>
                <a:gd name="connsiteY24" fmla="*/ 58102 h 95250"/>
                <a:gd name="connsiteX25" fmla="*/ 36195 w 57150"/>
                <a:gd name="connsiteY25" fmla="*/ 54293 h 95250"/>
                <a:gd name="connsiteX26" fmla="*/ 31433 w 57150"/>
                <a:gd name="connsiteY26" fmla="*/ 52388 h 95250"/>
                <a:gd name="connsiteX27" fmla="*/ 27622 w 57150"/>
                <a:gd name="connsiteY27" fmla="*/ 52388 h 95250"/>
                <a:gd name="connsiteX28" fmla="*/ 12383 w 57150"/>
                <a:gd name="connsiteY28" fmla="*/ 52388 h 95250"/>
                <a:gd name="connsiteX29" fmla="*/ 12383 w 57150"/>
                <a:gd name="connsiteY29" fmla="*/ 102870 h 95250"/>
                <a:gd name="connsiteX30" fmla="*/ 32385 w 57150"/>
                <a:gd name="connsiteY30" fmla="*/ 43815 h 95250"/>
                <a:gd name="connsiteX31" fmla="*/ 39052 w 57150"/>
                <a:gd name="connsiteY31" fmla="*/ 41910 h 95250"/>
                <a:gd name="connsiteX32" fmla="*/ 43815 w 57150"/>
                <a:gd name="connsiteY32" fmla="*/ 38100 h 95250"/>
                <a:gd name="connsiteX33" fmla="*/ 46672 w 57150"/>
                <a:gd name="connsiteY33" fmla="*/ 32385 h 95250"/>
                <a:gd name="connsiteX34" fmla="*/ 47625 w 57150"/>
                <a:gd name="connsiteY34" fmla="*/ 25718 h 95250"/>
                <a:gd name="connsiteX35" fmla="*/ 46672 w 57150"/>
                <a:gd name="connsiteY35" fmla="*/ 20002 h 95250"/>
                <a:gd name="connsiteX36" fmla="*/ 44767 w 57150"/>
                <a:gd name="connsiteY36" fmla="*/ 15240 h 95250"/>
                <a:gd name="connsiteX37" fmla="*/ 40958 w 57150"/>
                <a:gd name="connsiteY37" fmla="*/ 11430 h 95250"/>
                <a:gd name="connsiteX38" fmla="*/ 34290 w 57150"/>
                <a:gd name="connsiteY38" fmla="*/ 9525 h 95250"/>
                <a:gd name="connsiteX39" fmla="*/ 14288 w 57150"/>
                <a:gd name="connsiteY39" fmla="*/ 9525 h 95250"/>
                <a:gd name="connsiteX40" fmla="*/ 14288 w 57150"/>
                <a:gd name="connsiteY40" fmla="*/ 41910 h 95250"/>
                <a:gd name="connsiteX41" fmla="*/ 32385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2"/>
                    <a:pt x="46672" y="1905"/>
                  </a:cubicBezTo>
                  <a:cubicBezTo>
                    <a:pt x="49530" y="3810"/>
                    <a:pt x="52388" y="5715"/>
                    <a:pt x="54292" y="7620"/>
                  </a:cubicBezTo>
                  <a:cubicBezTo>
                    <a:pt x="56197" y="10477"/>
                    <a:pt x="58102" y="12382"/>
                    <a:pt x="58102" y="16192"/>
                  </a:cubicBezTo>
                  <a:cubicBezTo>
                    <a:pt x="59055" y="19050"/>
                    <a:pt x="59055" y="21907"/>
                    <a:pt x="59055" y="25718"/>
                  </a:cubicBezTo>
                  <a:cubicBezTo>
                    <a:pt x="59055" y="31432"/>
                    <a:pt x="57150" y="37147"/>
                    <a:pt x="54292" y="40957"/>
                  </a:cubicBezTo>
                  <a:cubicBezTo>
                    <a:pt x="51435" y="44768"/>
                    <a:pt x="46672" y="47625"/>
                    <a:pt x="40005" y="48577"/>
                  </a:cubicBezTo>
                  <a:lnTo>
                    <a:pt x="40005" y="48577"/>
                  </a:lnTo>
                  <a:cubicBezTo>
                    <a:pt x="42863" y="48577"/>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7"/>
                    <a:pt x="56197" y="77152"/>
                    <a:pt x="56197" y="79057"/>
                  </a:cubicBezTo>
                  <a:cubicBezTo>
                    <a:pt x="56197" y="80963"/>
                    <a:pt x="56197" y="83820"/>
                    <a:pt x="57150" y="86677"/>
                  </a:cubicBezTo>
                  <a:cubicBezTo>
                    <a:pt x="57150" y="89535"/>
                    <a:pt x="58102" y="92393"/>
                    <a:pt x="58102" y="94297"/>
                  </a:cubicBezTo>
                  <a:cubicBezTo>
                    <a:pt x="58102" y="97155"/>
                    <a:pt x="59055" y="99060"/>
                    <a:pt x="59055" y="100965"/>
                  </a:cubicBezTo>
                  <a:lnTo>
                    <a:pt x="45720" y="100965"/>
                  </a:lnTo>
                  <a:cubicBezTo>
                    <a:pt x="44767" y="99060"/>
                    <a:pt x="43815" y="97155"/>
                    <a:pt x="43815" y="94297"/>
                  </a:cubicBezTo>
                  <a:cubicBezTo>
                    <a:pt x="43815" y="91440"/>
                    <a:pt x="42863" y="89535"/>
                    <a:pt x="42863" y="85725"/>
                  </a:cubicBezTo>
                  <a:cubicBezTo>
                    <a:pt x="42863" y="82868"/>
                    <a:pt x="42863" y="80010"/>
                    <a:pt x="42863" y="76200"/>
                  </a:cubicBezTo>
                  <a:cubicBezTo>
                    <a:pt x="42863" y="73343"/>
                    <a:pt x="42863" y="69532"/>
                    <a:pt x="41910" y="65722"/>
                  </a:cubicBezTo>
                  <a:cubicBezTo>
                    <a:pt x="41910" y="62865"/>
                    <a:pt x="40958" y="60007"/>
                    <a:pt x="40005" y="58102"/>
                  </a:cubicBezTo>
                  <a:cubicBezTo>
                    <a:pt x="39052" y="56197"/>
                    <a:pt x="37147" y="55245"/>
                    <a:pt x="36195" y="54293"/>
                  </a:cubicBezTo>
                  <a:cubicBezTo>
                    <a:pt x="35242" y="53340"/>
                    <a:pt x="33338" y="53340"/>
                    <a:pt x="31433" y="52388"/>
                  </a:cubicBezTo>
                  <a:cubicBezTo>
                    <a:pt x="29527" y="52388"/>
                    <a:pt x="28575" y="52388"/>
                    <a:pt x="27622" y="52388"/>
                  </a:cubicBezTo>
                  <a:lnTo>
                    <a:pt x="12383" y="52388"/>
                  </a:lnTo>
                  <a:lnTo>
                    <a:pt x="12383" y="102870"/>
                  </a:lnTo>
                  <a:close/>
                  <a:moveTo>
                    <a:pt x="32385" y="43815"/>
                  </a:moveTo>
                  <a:cubicBezTo>
                    <a:pt x="34290" y="43815"/>
                    <a:pt x="37147" y="43815"/>
                    <a:pt x="39052" y="41910"/>
                  </a:cubicBezTo>
                  <a:cubicBezTo>
                    <a:pt x="40958" y="40957"/>
                    <a:pt x="41910" y="40005"/>
                    <a:pt x="43815" y="38100"/>
                  </a:cubicBezTo>
                  <a:cubicBezTo>
                    <a:pt x="44767" y="36195"/>
                    <a:pt x="45720" y="34290"/>
                    <a:pt x="46672" y="32385"/>
                  </a:cubicBezTo>
                  <a:cubicBezTo>
                    <a:pt x="47625" y="30480"/>
                    <a:pt x="47625" y="28575"/>
                    <a:pt x="47625" y="25718"/>
                  </a:cubicBezTo>
                  <a:cubicBezTo>
                    <a:pt x="47625" y="23813"/>
                    <a:pt x="47625" y="21907"/>
                    <a:pt x="46672" y="20002"/>
                  </a:cubicBezTo>
                  <a:cubicBezTo>
                    <a:pt x="46672" y="18097"/>
                    <a:pt x="45720" y="16192"/>
                    <a:pt x="44767" y="15240"/>
                  </a:cubicBezTo>
                  <a:cubicBezTo>
                    <a:pt x="43815" y="13335"/>
                    <a:pt x="41910" y="12382"/>
                    <a:pt x="40958" y="11430"/>
                  </a:cubicBezTo>
                  <a:cubicBezTo>
                    <a:pt x="39052" y="10477"/>
                    <a:pt x="37147" y="9525"/>
                    <a:pt x="34290" y="9525"/>
                  </a:cubicBezTo>
                  <a:lnTo>
                    <a:pt x="14288" y="9525"/>
                  </a:lnTo>
                  <a:lnTo>
                    <a:pt x="14288" y="41910"/>
                  </a:lnTo>
                  <a:lnTo>
                    <a:pt x="32385" y="4191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3" name="Freeform: Shape 32">
              <a:extLst>
                <a:ext uri="{FF2B5EF4-FFF2-40B4-BE49-F238E27FC236}">
                  <a16:creationId xmlns:a16="http://schemas.microsoft.com/office/drawing/2014/main" id="{A180472E-081A-4A33-BB9A-0F58098936EB}"/>
                </a:ext>
              </a:extLst>
            </p:cNvPr>
            <p:cNvSpPr/>
            <p:nvPr/>
          </p:nvSpPr>
          <p:spPr>
            <a:xfrm>
              <a:off x="2240280" y="6248718"/>
              <a:ext cx="66675" cy="95250"/>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4" name="Freeform: Shape 33">
              <a:extLst>
                <a:ext uri="{FF2B5EF4-FFF2-40B4-BE49-F238E27FC236}">
                  <a16:creationId xmlns:a16="http://schemas.microsoft.com/office/drawing/2014/main" id="{F0BB913D-6495-4B0B-8E34-71802F713EEB}"/>
                </a:ext>
              </a:extLst>
            </p:cNvPr>
            <p:cNvSpPr/>
            <p:nvPr/>
          </p:nvSpPr>
          <p:spPr>
            <a:xfrm>
              <a:off x="2322195" y="6248718"/>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5" name="Freeform: Shape 34">
              <a:extLst>
                <a:ext uri="{FF2B5EF4-FFF2-40B4-BE49-F238E27FC236}">
                  <a16:creationId xmlns:a16="http://schemas.microsoft.com/office/drawing/2014/main" id="{6077EE03-9483-4B88-BF18-57EBC2A7B956}"/>
                </a:ext>
              </a:extLst>
            </p:cNvPr>
            <p:cNvSpPr/>
            <p:nvPr/>
          </p:nvSpPr>
          <p:spPr>
            <a:xfrm>
              <a:off x="2361247" y="6248718"/>
              <a:ext cx="66675" cy="95250"/>
            </a:xfrm>
            <a:custGeom>
              <a:avLst/>
              <a:gdLst>
                <a:gd name="connsiteX0" fmla="*/ 70485 w 66675"/>
                <a:gd name="connsiteY0" fmla="*/ 102870 h 95250"/>
                <a:gd name="connsiteX1" fmla="*/ 52388 w 66675"/>
                <a:gd name="connsiteY1" fmla="*/ 102870 h 95250"/>
                <a:gd name="connsiteX2" fmla="*/ 11430 w 66675"/>
                <a:gd name="connsiteY2" fmla="*/ 13335 h 95250"/>
                <a:gd name="connsiteX3" fmla="*/ 11430 w 66675"/>
                <a:gd name="connsiteY3" fmla="*/ 13335 h 95250"/>
                <a:gd name="connsiteX4" fmla="*/ 11430 w 66675"/>
                <a:gd name="connsiteY4" fmla="*/ 102870 h 95250"/>
                <a:gd name="connsiteX5" fmla="*/ 0 w 66675"/>
                <a:gd name="connsiteY5" fmla="*/ 102870 h 95250"/>
                <a:gd name="connsiteX6" fmla="*/ 0 w 66675"/>
                <a:gd name="connsiteY6" fmla="*/ 0 h 95250"/>
                <a:gd name="connsiteX7" fmla="*/ 18098 w 66675"/>
                <a:gd name="connsiteY7" fmla="*/ 0 h 95250"/>
                <a:gd name="connsiteX8" fmla="*/ 58103 w 66675"/>
                <a:gd name="connsiteY8" fmla="*/ 88582 h 95250"/>
                <a:gd name="connsiteX9" fmla="*/ 59055 w 66675"/>
                <a:gd name="connsiteY9" fmla="*/ 88582 h 95250"/>
                <a:gd name="connsiteX10" fmla="*/ 59055 w 66675"/>
                <a:gd name="connsiteY10" fmla="*/ 0 h 95250"/>
                <a:gd name="connsiteX11" fmla="*/ 70485 w 66675"/>
                <a:gd name="connsiteY11"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 h="95250">
                  <a:moveTo>
                    <a:pt x="70485" y="102870"/>
                  </a:moveTo>
                  <a:lnTo>
                    <a:pt x="52388" y="102870"/>
                  </a:lnTo>
                  <a:lnTo>
                    <a:pt x="11430" y="13335"/>
                  </a:lnTo>
                  <a:lnTo>
                    <a:pt x="11430" y="13335"/>
                  </a:lnTo>
                  <a:lnTo>
                    <a:pt x="11430" y="102870"/>
                  </a:lnTo>
                  <a:lnTo>
                    <a:pt x="0" y="102870"/>
                  </a:lnTo>
                  <a:lnTo>
                    <a:pt x="0" y="0"/>
                  </a:lnTo>
                  <a:lnTo>
                    <a:pt x="18098" y="0"/>
                  </a:lnTo>
                  <a:lnTo>
                    <a:pt x="58103" y="88582"/>
                  </a:lnTo>
                  <a:lnTo>
                    <a:pt x="59055" y="88582"/>
                  </a:lnTo>
                  <a:lnTo>
                    <a:pt x="59055" y="0"/>
                  </a:lnTo>
                  <a:lnTo>
                    <a:pt x="7048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6" name="Freeform: Shape 35">
              <a:extLst>
                <a:ext uri="{FF2B5EF4-FFF2-40B4-BE49-F238E27FC236}">
                  <a16:creationId xmlns:a16="http://schemas.microsoft.com/office/drawing/2014/main" id="{64443753-4ACF-435F-92BE-BAF491E0B6A6}"/>
                </a:ext>
              </a:extLst>
            </p:cNvPr>
            <p:cNvSpPr/>
            <p:nvPr/>
          </p:nvSpPr>
          <p:spPr>
            <a:xfrm>
              <a:off x="2453640" y="6245860"/>
              <a:ext cx="57150" cy="104775"/>
            </a:xfrm>
            <a:custGeom>
              <a:avLst/>
              <a:gdLst>
                <a:gd name="connsiteX0" fmla="*/ 46672 w 57150"/>
                <a:gd name="connsiteY0" fmla="*/ 16193 h 104775"/>
                <a:gd name="connsiteX1" fmla="*/ 32385 w 57150"/>
                <a:gd name="connsiteY1" fmla="*/ 11430 h 104775"/>
                <a:gd name="connsiteX2" fmla="*/ 27622 w 57150"/>
                <a:gd name="connsiteY2" fmla="*/ 11430 h 104775"/>
                <a:gd name="connsiteX3" fmla="*/ 20955 w 57150"/>
                <a:gd name="connsiteY3" fmla="*/ 14288 h 104775"/>
                <a:gd name="connsiteX4" fmla="*/ 15240 w 57150"/>
                <a:gd name="connsiteY4" fmla="*/ 20955 h 104775"/>
                <a:gd name="connsiteX5" fmla="*/ 13335 w 57150"/>
                <a:gd name="connsiteY5" fmla="*/ 33338 h 104775"/>
                <a:gd name="connsiteX6" fmla="*/ 13335 w 57150"/>
                <a:gd name="connsiteY6" fmla="*/ 68580 h 104775"/>
                <a:gd name="connsiteX7" fmla="*/ 14288 w 57150"/>
                <a:gd name="connsiteY7" fmla="*/ 82867 h 104775"/>
                <a:gd name="connsiteX8" fmla="*/ 18097 w 57150"/>
                <a:gd name="connsiteY8" fmla="*/ 91440 h 104775"/>
                <a:gd name="connsiteX9" fmla="*/ 23813 w 57150"/>
                <a:gd name="connsiteY9" fmla="*/ 96203 h 104775"/>
                <a:gd name="connsiteX10" fmla="*/ 32385 w 57150"/>
                <a:gd name="connsiteY10" fmla="*/ 97155 h 104775"/>
                <a:gd name="connsiteX11" fmla="*/ 43815 w 57150"/>
                <a:gd name="connsiteY11" fmla="*/ 95250 h 104775"/>
                <a:gd name="connsiteX12" fmla="*/ 50482 w 57150"/>
                <a:gd name="connsiteY12" fmla="*/ 92392 h 104775"/>
                <a:gd name="connsiteX13" fmla="*/ 50482 w 57150"/>
                <a:gd name="connsiteY13" fmla="*/ 61913 h 104775"/>
                <a:gd name="connsiteX14" fmla="*/ 31432 w 57150"/>
                <a:gd name="connsiteY14" fmla="*/ 61913 h 104775"/>
                <a:gd name="connsiteX15" fmla="*/ 31432 w 57150"/>
                <a:gd name="connsiteY15" fmla="*/ 50483 h 104775"/>
                <a:gd name="connsiteX16" fmla="*/ 63817 w 57150"/>
                <a:gd name="connsiteY16" fmla="*/ 50483 h 104775"/>
                <a:gd name="connsiteX17" fmla="*/ 63817 w 57150"/>
                <a:gd name="connsiteY17" fmla="*/ 100965 h 104775"/>
                <a:gd name="connsiteX18" fmla="*/ 49530 w 57150"/>
                <a:gd name="connsiteY18" fmla="*/ 106680 h 104775"/>
                <a:gd name="connsiteX19" fmla="*/ 32385 w 57150"/>
                <a:gd name="connsiteY19" fmla="*/ 108585 h 104775"/>
                <a:gd name="connsiteX20" fmla="*/ 7620 w 57150"/>
                <a:gd name="connsiteY20" fmla="*/ 99060 h 104775"/>
                <a:gd name="connsiteX21" fmla="*/ 0 w 57150"/>
                <a:gd name="connsiteY21" fmla="*/ 68580 h 104775"/>
                <a:gd name="connsiteX22" fmla="*/ 0 w 57150"/>
                <a:gd name="connsiteY22" fmla="*/ 34290 h 104775"/>
                <a:gd name="connsiteX23" fmla="*/ 7620 w 57150"/>
                <a:gd name="connsiteY23" fmla="*/ 9525 h 104775"/>
                <a:gd name="connsiteX24" fmla="*/ 32385 w 57150"/>
                <a:gd name="connsiteY24" fmla="*/ 0 h 104775"/>
                <a:gd name="connsiteX25" fmla="*/ 57150 w 57150"/>
                <a:gd name="connsiteY25" fmla="*/ 6668 h 104775"/>
                <a:gd name="connsiteX26" fmla="*/ 64770 w 57150"/>
                <a:gd name="connsiteY26" fmla="*/ 29528 h 104775"/>
                <a:gd name="connsiteX27" fmla="*/ 51435 w 57150"/>
                <a:gd name="connsiteY27" fmla="*/ 29528 h 104775"/>
                <a:gd name="connsiteX28" fmla="*/ 46672 w 57150"/>
                <a:gd name="connsiteY28" fmla="*/ 1619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50" h="104775">
                  <a:moveTo>
                    <a:pt x="46672" y="16193"/>
                  </a:moveTo>
                  <a:cubicBezTo>
                    <a:pt x="43815" y="13335"/>
                    <a:pt x="39052" y="11430"/>
                    <a:pt x="32385" y="11430"/>
                  </a:cubicBezTo>
                  <a:cubicBezTo>
                    <a:pt x="31432" y="11430"/>
                    <a:pt x="29527" y="11430"/>
                    <a:pt x="27622" y="11430"/>
                  </a:cubicBezTo>
                  <a:cubicBezTo>
                    <a:pt x="25717" y="11430"/>
                    <a:pt x="23813" y="12383"/>
                    <a:pt x="20955" y="14288"/>
                  </a:cubicBezTo>
                  <a:cubicBezTo>
                    <a:pt x="19050" y="16193"/>
                    <a:pt x="17145" y="18097"/>
                    <a:pt x="15240" y="20955"/>
                  </a:cubicBezTo>
                  <a:cubicBezTo>
                    <a:pt x="13335" y="23813"/>
                    <a:pt x="13335" y="28575"/>
                    <a:pt x="13335" y="33338"/>
                  </a:cubicBezTo>
                  <a:lnTo>
                    <a:pt x="13335" y="68580"/>
                  </a:lnTo>
                  <a:cubicBezTo>
                    <a:pt x="13335" y="74295"/>
                    <a:pt x="13335" y="79058"/>
                    <a:pt x="14288" y="82867"/>
                  </a:cubicBezTo>
                  <a:cubicBezTo>
                    <a:pt x="15240" y="86678"/>
                    <a:pt x="16192" y="89535"/>
                    <a:pt x="18097" y="91440"/>
                  </a:cubicBezTo>
                  <a:cubicBezTo>
                    <a:pt x="20002" y="93345"/>
                    <a:pt x="21907" y="95250"/>
                    <a:pt x="23813" y="96203"/>
                  </a:cubicBezTo>
                  <a:cubicBezTo>
                    <a:pt x="25717" y="97155"/>
                    <a:pt x="28575" y="97155"/>
                    <a:pt x="32385" y="97155"/>
                  </a:cubicBezTo>
                  <a:cubicBezTo>
                    <a:pt x="37147" y="97155"/>
                    <a:pt x="40957" y="96203"/>
                    <a:pt x="43815" y="95250"/>
                  </a:cubicBezTo>
                  <a:cubicBezTo>
                    <a:pt x="46672" y="94298"/>
                    <a:pt x="49530" y="93345"/>
                    <a:pt x="50482" y="92392"/>
                  </a:cubicBezTo>
                  <a:lnTo>
                    <a:pt x="50482" y="61913"/>
                  </a:lnTo>
                  <a:lnTo>
                    <a:pt x="31432" y="61913"/>
                  </a:lnTo>
                  <a:lnTo>
                    <a:pt x="31432" y="50483"/>
                  </a:lnTo>
                  <a:lnTo>
                    <a:pt x="63817" y="50483"/>
                  </a:lnTo>
                  <a:lnTo>
                    <a:pt x="63817" y="100965"/>
                  </a:lnTo>
                  <a:cubicBezTo>
                    <a:pt x="60007" y="102870"/>
                    <a:pt x="55245" y="104775"/>
                    <a:pt x="49530" y="106680"/>
                  </a:cubicBezTo>
                  <a:cubicBezTo>
                    <a:pt x="44767" y="108585"/>
                    <a:pt x="39052" y="108585"/>
                    <a:pt x="32385" y="108585"/>
                  </a:cubicBezTo>
                  <a:cubicBezTo>
                    <a:pt x="20955" y="108585"/>
                    <a:pt x="13335" y="105728"/>
                    <a:pt x="7620" y="99060"/>
                  </a:cubicBezTo>
                  <a:cubicBezTo>
                    <a:pt x="1905" y="93345"/>
                    <a:pt x="0" y="82867"/>
                    <a:pt x="0" y="68580"/>
                  </a:cubicBezTo>
                  <a:lnTo>
                    <a:pt x="0" y="34290"/>
                  </a:lnTo>
                  <a:cubicBezTo>
                    <a:pt x="0" y="23813"/>
                    <a:pt x="2857" y="16193"/>
                    <a:pt x="7620" y="9525"/>
                  </a:cubicBezTo>
                  <a:cubicBezTo>
                    <a:pt x="13335" y="3810"/>
                    <a:pt x="20955" y="0"/>
                    <a:pt x="32385" y="0"/>
                  </a:cubicBezTo>
                  <a:cubicBezTo>
                    <a:pt x="43815" y="0"/>
                    <a:pt x="51435" y="1905"/>
                    <a:pt x="57150" y="6668"/>
                  </a:cubicBezTo>
                  <a:cubicBezTo>
                    <a:pt x="62865" y="11430"/>
                    <a:pt x="64770" y="19050"/>
                    <a:pt x="64770" y="29528"/>
                  </a:cubicBezTo>
                  <a:lnTo>
                    <a:pt x="51435" y="29528"/>
                  </a:lnTo>
                  <a:cubicBezTo>
                    <a:pt x="51435" y="24765"/>
                    <a:pt x="49530" y="20003"/>
                    <a:pt x="46672" y="16193"/>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7" name="Freeform: Shape 36">
              <a:extLst>
                <a:ext uri="{FF2B5EF4-FFF2-40B4-BE49-F238E27FC236}">
                  <a16:creationId xmlns:a16="http://schemas.microsoft.com/office/drawing/2014/main" id="{29D0C281-4ACB-418E-B437-D0610EBC5826}"/>
                </a:ext>
              </a:extLst>
            </p:cNvPr>
            <p:cNvSpPr/>
            <p:nvPr/>
          </p:nvSpPr>
          <p:spPr>
            <a:xfrm>
              <a:off x="1755458" y="6388735"/>
              <a:ext cx="57150" cy="95250"/>
            </a:xfrm>
            <a:custGeom>
              <a:avLst/>
              <a:gdLst>
                <a:gd name="connsiteX0" fmla="*/ 0 w 57150"/>
                <a:gd name="connsiteY0" fmla="*/ 0 h 95250"/>
                <a:gd name="connsiteX1" fmla="*/ 56197 w 57150"/>
                <a:gd name="connsiteY1" fmla="*/ 0 h 95250"/>
                <a:gd name="connsiteX2" fmla="*/ 56197 w 57150"/>
                <a:gd name="connsiteY2" fmla="*/ 16192 h 95250"/>
                <a:gd name="connsiteX3" fmla="*/ 20955 w 57150"/>
                <a:gd name="connsiteY3" fmla="*/ 16192 h 95250"/>
                <a:gd name="connsiteX4" fmla="*/ 20955 w 57150"/>
                <a:gd name="connsiteY4" fmla="*/ 41910 h 95250"/>
                <a:gd name="connsiteX5" fmla="*/ 53340 w 57150"/>
                <a:gd name="connsiteY5" fmla="*/ 41910 h 95250"/>
                <a:gd name="connsiteX6" fmla="*/ 53340 w 57150"/>
                <a:gd name="connsiteY6" fmla="*/ 57150 h 95250"/>
                <a:gd name="connsiteX7" fmla="*/ 20955 w 57150"/>
                <a:gd name="connsiteY7" fmla="*/ 57150 h 95250"/>
                <a:gd name="connsiteX8" fmla="*/ 20955 w 57150"/>
                <a:gd name="connsiteY8" fmla="*/ 87630 h 95250"/>
                <a:gd name="connsiteX9" fmla="*/ 57150 w 57150"/>
                <a:gd name="connsiteY9" fmla="*/ 87630 h 95250"/>
                <a:gd name="connsiteX10" fmla="*/ 57150 w 57150"/>
                <a:gd name="connsiteY10" fmla="*/ 103822 h 95250"/>
                <a:gd name="connsiteX11" fmla="*/ 0 w 5715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56197" y="0"/>
                  </a:lnTo>
                  <a:lnTo>
                    <a:pt x="56197" y="16192"/>
                  </a:lnTo>
                  <a:lnTo>
                    <a:pt x="20955" y="16192"/>
                  </a:lnTo>
                  <a:lnTo>
                    <a:pt x="20955" y="41910"/>
                  </a:lnTo>
                  <a:lnTo>
                    <a:pt x="53340" y="41910"/>
                  </a:lnTo>
                  <a:lnTo>
                    <a:pt x="53340" y="57150"/>
                  </a:lnTo>
                  <a:lnTo>
                    <a:pt x="20955" y="57150"/>
                  </a:lnTo>
                  <a:lnTo>
                    <a:pt x="20955" y="87630"/>
                  </a:lnTo>
                  <a:lnTo>
                    <a:pt x="57150" y="87630"/>
                  </a:lnTo>
                  <a:lnTo>
                    <a:pt x="57150" y="103822"/>
                  </a:lnTo>
                  <a:lnTo>
                    <a:pt x="0" y="10382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8" name="Freeform: Shape 37">
              <a:extLst>
                <a:ext uri="{FF2B5EF4-FFF2-40B4-BE49-F238E27FC236}">
                  <a16:creationId xmlns:a16="http://schemas.microsoft.com/office/drawing/2014/main" id="{2E5AC45D-C30F-42CA-9C72-8FFDF79BD0C8}"/>
                </a:ext>
              </a:extLst>
            </p:cNvPr>
            <p:cNvSpPr/>
            <p:nvPr/>
          </p:nvSpPr>
          <p:spPr>
            <a:xfrm>
              <a:off x="1826895" y="6388735"/>
              <a:ext cx="66675" cy="104775"/>
            </a:xfrm>
            <a:custGeom>
              <a:avLst/>
              <a:gdLst>
                <a:gd name="connsiteX0" fmla="*/ 36195 w 66675"/>
                <a:gd name="connsiteY0" fmla="*/ 0 h 104775"/>
                <a:gd name="connsiteX1" fmla="*/ 53340 w 66675"/>
                <a:gd name="connsiteY1" fmla="*/ 3810 h 104775"/>
                <a:gd name="connsiteX2" fmla="*/ 63817 w 66675"/>
                <a:gd name="connsiteY2" fmla="*/ 13335 h 104775"/>
                <a:gd name="connsiteX3" fmla="*/ 68580 w 66675"/>
                <a:gd name="connsiteY3" fmla="*/ 29527 h 104775"/>
                <a:gd name="connsiteX4" fmla="*/ 69533 w 66675"/>
                <a:gd name="connsiteY4" fmla="*/ 51435 h 104775"/>
                <a:gd name="connsiteX5" fmla="*/ 69533 w 66675"/>
                <a:gd name="connsiteY5" fmla="*/ 60960 h 104775"/>
                <a:gd name="connsiteX6" fmla="*/ 68580 w 66675"/>
                <a:gd name="connsiteY6" fmla="*/ 72390 h 104775"/>
                <a:gd name="connsiteX7" fmla="*/ 65722 w 66675"/>
                <a:gd name="connsiteY7" fmla="*/ 83820 h 104775"/>
                <a:gd name="connsiteX8" fmla="*/ 60008 w 66675"/>
                <a:gd name="connsiteY8" fmla="*/ 94297 h 104775"/>
                <a:gd name="connsiteX9" fmla="*/ 50483 w 66675"/>
                <a:gd name="connsiteY9" fmla="*/ 101917 h 104775"/>
                <a:gd name="connsiteX10" fmla="*/ 35242 w 66675"/>
                <a:gd name="connsiteY10" fmla="*/ 104775 h 104775"/>
                <a:gd name="connsiteX11" fmla="*/ 0 w 66675"/>
                <a:gd name="connsiteY11" fmla="*/ 104775 h 104775"/>
                <a:gd name="connsiteX12" fmla="*/ 0 w 66675"/>
                <a:gd name="connsiteY12" fmla="*/ 0 h 104775"/>
                <a:gd name="connsiteX13" fmla="*/ 36195 w 66675"/>
                <a:gd name="connsiteY13" fmla="*/ 0 h 104775"/>
                <a:gd name="connsiteX14" fmla="*/ 32385 w 66675"/>
                <a:gd name="connsiteY14" fmla="*/ 87630 h 104775"/>
                <a:gd name="connsiteX15" fmla="*/ 40005 w 66675"/>
                <a:gd name="connsiteY15" fmla="*/ 85725 h 104775"/>
                <a:gd name="connsiteX16" fmla="*/ 44767 w 66675"/>
                <a:gd name="connsiteY16" fmla="*/ 79057 h 104775"/>
                <a:gd name="connsiteX17" fmla="*/ 46672 w 66675"/>
                <a:gd name="connsiteY17" fmla="*/ 67627 h 104775"/>
                <a:gd name="connsiteX18" fmla="*/ 47625 w 66675"/>
                <a:gd name="connsiteY18" fmla="*/ 51435 h 104775"/>
                <a:gd name="connsiteX19" fmla="*/ 47625 w 66675"/>
                <a:gd name="connsiteY19" fmla="*/ 38100 h 104775"/>
                <a:gd name="connsiteX20" fmla="*/ 45720 w 66675"/>
                <a:gd name="connsiteY20" fmla="*/ 26670 h 104775"/>
                <a:gd name="connsiteX21" fmla="*/ 40958 w 66675"/>
                <a:gd name="connsiteY21" fmla="*/ 19050 h 104775"/>
                <a:gd name="connsiteX22" fmla="*/ 32385 w 66675"/>
                <a:gd name="connsiteY22" fmla="*/ 16192 h 104775"/>
                <a:gd name="connsiteX23" fmla="*/ 20955 w 66675"/>
                <a:gd name="connsiteY23" fmla="*/ 16192 h 104775"/>
                <a:gd name="connsiteX24" fmla="*/ 20955 w 66675"/>
                <a:gd name="connsiteY24" fmla="*/ 87630 h 104775"/>
                <a:gd name="connsiteX25" fmla="*/ 32385 w 66675"/>
                <a:gd name="connsiteY25" fmla="*/ 8763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5" h="104775">
                  <a:moveTo>
                    <a:pt x="36195" y="0"/>
                  </a:moveTo>
                  <a:cubicBezTo>
                    <a:pt x="42863" y="0"/>
                    <a:pt x="48577" y="952"/>
                    <a:pt x="53340" y="3810"/>
                  </a:cubicBezTo>
                  <a:cubicBezTo>
                    <a:pt x="58102" y="5715"/>
                    <a:pt x="60960" y="9525"/>
                    <a:pt x="63817" y="13335"/>
                  </a:cubicBezTo>
                  <a:cubicBezTo>
                    <a:pt x="66675" y="18097"/>
                    <a:pt x="67627" y="22860"/>
                    <a:pt x="68580" y="29527"/>
                  </a:cubicBezTo>
                  <a:cubicBezTo>
                    <a:pt x="69533" y="36195"/>
                    <a:pt x="69533" y="42863"/>
                    <a:pt x="69533" y="51435"/>
                  </a:cubicBezTo>
                  <a:lnTo>
                    <a:pt x="69533" y="60960"/>
                  </a:lnTo>
                  <a:cubicBezTo>
                    <a:pt x="69533" y="64770"/>
                    <a:pt x="69533" y="68580"/>
                    <a:pt x="68580" y="72390"/>
                  </a:cubicBezTo>
                  <a:cubicBezTo>
                    <a:pt x="68580" y="76200"/>
                    <a:pt x="67627" y="80010"/>
                    <a:pt x="65722" y="83820"/>
                  </a:cubicBezTo>
                  <a:cubicBezTo>
                    <a:pt x="64770" y="87630"/>
                    <a:pt x="62865" y="90488"/>
                    <a:pt x="60008" y="94297"/>
                  </a:cubicBezTo>
                  <a:cubicBezTo>
                    <a:pt x="57150" y="97155"/>
                    <a:pt x="54292" y="100013"/>
                    <a:pt x="50483" y="101917"/>
                  </a:cubicBezTo>
                  <a:cubicBezTo>
                    <a:pt x="46672" y="103822"/>
                    <a:pt x="40958" y="104775"/>
                    <a:pt x="35242" y="104775"/>
                  </a:cubicBezTo>
                  <a:lnTo>
                    <a:pt x="0" y="104775"/>
                  </a:lnTo>
                  <a:lnTo>
                    <a:pt x="0" y="0"/>
                  </a:lnTo>
                  <a:lnTo>
                    <a:pt x="36195" y="0"/>
                  </a:lnTo>
                  <a:close/>
                  <a:moveTo>
                    <a:pt x="32385" y="87630"/>
                  </a:moveTo>
                  <a:cubicBezTo>
                    <a:pt x="35242" y="87630"/>
                    <a:pt x="38100" y="86677"/>
                    <a:pt x="40005" y="85725"/>
                  </a:cubicBezTo>
                  <a:cubicBezTo>
                    <a:pt x="41910" y="84772"/>
                    <a:pt x="43815" y="81915"/>
                    <a:pt x="44767" y="79057"/>
                  </a:cubicBezTo>
                  <a:cubicBezTo>
                    <a:pt x="45720" y="76200"/>
                    <a:pt x="46672" y="72390"/>
                    <a:pt x="46672" y="67627"/>
                  </a:cubicBezTo>
                  <a:cubicBezTo>
                    <a:pt x="46672" y="62865"/>
                    <a:pt x="47625" y="57150"/>
                    <a:pt x="47625" y="51435"/>
                  </a:cubicBezTo>
                  <a:cubicBezTo>
                    <a:pt x="47625" y="46672"/>
                    <a:pt x="47625" y="41910"/>
                    <a:pt x="47625" y="38100"/>
                  </a:cubicBezTo>
                  <a:cubicBezTo>
                    <a:pt x="47625" y="34290"/>
                    <a:pt x="46672" y="30480"/>
                    <a:pt x="45720" y="26670"/>
                  </a:cubicBezTo>
                  <a:cubicBezTo>
                    <a:pt x="44767" y="23813"/>
                    <a:pt x="42863" y="20955"/>
                    <a:pt x="40958" y="19050"/>
                  </a:cubicBezTo>
                  <a:cubicBezTo>
                    <a:pt x="39052" y="17145"/>
                    <a:pt x="36195" y="16192"/>
                    <a:pt x="32385" y="16192"/>
                  </a:cubicBezTo>
                  <a:lnTo>
                    <a:pt x="20955" y="16192"/>
                  </a:lnTo>
                  <a:lnTo>
                    <a:pt x="20955" y="87630"/>
                  </a:lnTo>
                  <a:lnTo>
                    <a:pt x="32385" y="8763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9" name="Freeform: Shape 38">
              <a:extLst>
                <a:ext uri="{FF2B5EF4-FFF2-40B4-BE49-F238E27FC236}">
                  <a16:creationId xmlns:a16="http://schemas.microsoft.com/office/drawing/2014/main" id="{579EF70C-AA7C-49D9-A036-1B2BA342B53D}"/>
                </a:ext>
              </a:extLst>
            </p:cNvPr>
            <p:cNvSpPr/>
            <p:nvPr/>
          </p:nvSpPr>
          <p:spPr>
            <a:xfrm>
              <a:off x="1913572" y="6388735"/>
              <a:ext cx="66675" cy="104775"/>
            </a:xfrm>
            <a:custGeom>
              <a:avLst/>
              <a:gdLst>
                <a:gd name="connsiteX0" fmla="*/ 69533 w 66675"/>
                <a:gd name="connsiteY0" fmla="*/ 73342 h 104775"/>
                <a:gd name="connsiteX1" fmla="*/ 67628 w 66675"/>
                <a:gd name="connsiteY1" fmla="*/ 84772 h 104775"/>
                <a:gd name="connsiteX2" fmla="*/ 61913 w 66675"/>
                <a:gd name="connsiteY2" fmla="*/ 95250 h 104775"/>
                <a:gd name="connsiteX3" fmla="*/ 51435 w 66675"/>
                <a:gd name="connsiteY3" fmla="*/ 102870 h 104775"/>
                <a:gd name="connsiteX4" fmla="*/ 35243 w 66675"/>
                <a:gd name="connsiteY4" fmla="*/ 105727 h 104775"/>
                <a:gd name="connsiteX5" fmla="*/ 8573 w 66675"/>
                <a:gd name="connsiteY5" fmla="*/ 97155 h 104775"/>
                <a:gd name="connsiteX6" fmla="*/ 0 w 66675"/>
                <a:gd name="connsiteY6" fmla="*/ 74295 h 104775"/>
                <a:gd name="connsiteX7" fmla="*/ 0 w 66675"/>
                <a:gd name="connsiteY7" fmla="*/ 952 h 104775"/>
                <a:gd name="connsiteX8" fmla="*/ 21908 w 66675"/>
                <a:gd name="connsiteY8" fmla="*/ 952 h 104775"/>
                <a:gd name="connsiteX9" fmla="*/ 21908 w 66675"/>
                <a:gd name="connsiteY9" fmla="*/ 72390 h 104775"/>
                <a:gd name="connsiteX10" fmla="*/ 25718 w 66675"/>
                <a:gd name="connsiteY10" fmla="*/ 85725 h 104775"/>
                <a:gd name="connsiteX11" fmla="*/ 35243 w 66675"/>
                <a:gd name="connsiteY11" fmla="*/ 89535 h 104775"/>
                <a:gd name="connsiteX12" fmla="*/ 45720 w 66675"/>
                <a:gd name="connsiteY12" fmla="*/ 84772 h 104775"/>
                <a:gd name="connsiteX13" fmla="*/ 48578 w 66675"/>
                <a:gd name="connsiteY13" fmla="*/ 71438 h 104775"/>
                <a:gd name="connsiteX14" fmla="*/ 48578 w 66675"/>
                <a:gd name="connsiteY14" fmla="*/ 0 h 104775"/>
                <a:gd name="connsiteX15" fmla="*/ 70485 w 66675"/>
                <a:gd name="connsiteY15" fmla="*/ 0 h 104775"/>
                <a:gd name="connsiteX16" fmla="*/ 70485 w 66675"/>
                <a:gd name="connsiteY16" fmla="*/ 7334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104775">
                  <a:moveTo>
                    <a:pt x="69533" y="73342"/>
                  </a:moveTo>
                  <a:cubicBezTo>
                    <a:pt x="69533" y="77152"/>
                    <a:pt x="68580" y="80963"/>
                    <a:pt x="67628" y="84772"/>
                  </a:cubicBezTo>
                  <a:cubicBezTo>
                    <a:pt x="66675" y="88582"/>
                    <a:pt x="64770" y="91440"/>
                    <a:pt x="61913" y="95250"/>
                  </a:cubicBezTo>
                  <a:cubicBezTo>
                    <a:pt x="59055" y="98107"/>
                    <a:pt x="55245" y="100965"/>
                    <a:pt x="51435" y="102870"/>
                  </a:cubicBezTo>
                  <a:cubicBezTo>
                    <a:pt x="46673" y="104775"/>
                    <a:pt x="41910" y="105727"/>
                    <a:pt x="35243" y="105727"/>
                  </a:cubicBezTo>
                  <a:cubicBezTo>
                    <a:pt x="23813" y="105727"/>
                    <a:pt x="14288" y="102870"/>
                    <a:pt x="8573" y="97155"/>
                  </a:cubicBezTo>
                  <a:cubicBezTo>
                    <a:pt x="2858" y="91440"/>
                    <a:pt x="0" y="83820"/>
                    <a:pt x="0" y="74295"/>
                  </a:cubicBezTo>
                  <a:lnTo>
                    <a:pt x="0" y="952"/>
                  </a:lnTo>
                  <a:lnTo>
                    <a:pt x="21908" y="952"/>
                  </a:lnTo>
                  <a:lnTo>
                    <a:pt x="21908" y="72390"/>
                  </a:lnTo>
                  <a:cubicBezTo>
                    <a:pt x="21908" y="79057"/>
                    <a:pt x="22860" y="82867"/>
                    <a:pt x="25718" y="85725"/>
                  </a:cubicBezTo>
                  <a:cubicBezTo>
                    <a:pt x="28575" y="88582"/>
                    <a:pt x="31433" y="89535"/>
                    <a:pt x="35243" y="89535"/>
                  </a:cubicBezTo>
                  <a:cubicBezTo>
                    <a:pt x="40005" y="89535"/>
                    <a:pt x="43815" y="87630"/>
                    <a:pt x="45720" y="84772"/>
                  </a:cubicBezTo>
                  <a:cubicBezTo>
                    <a:pt x="47625" y="81915"/>
                    <a:pt x="48578" y="77152"/>
                    <a:pt x="48578" y="71438"/>
                  </a:cubicBezTo>
                  <a:lnTo>
                    <a:pt x="48578" y="0"/>
                  </a:lnTo>
                  <a:lnTo>
                    <a:pt x="70485" y="0"/>
                  </a:lnTo>
                  <a:lnTo>
                    <a:pt x="70485" y="7334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0" name="Freeform: Shape 39">
              <a:extLst>
                <a:ext uri="{FF2B5EF4-FFF2-40B4-BE49-F238E27FC236}">
                  <a16:creationId xmlns:a16="http://schemas.microsoft.com/office/drawing/2014/main" id="{B3D9D3CE-28A2-44A3-860C-65F7E0C1790F}"/>
                </a:ext>
              </a:extLst>
            </p:cNvPr>
            <p:cNvSpPr/>
            <p:nvPr/>
          </p:nvSpPr>
          <p:spPr>
            <a:xfrm>
              <a:off x="1999297" y="6386830"/>
              <a:ext cx="66675" cy="104775"/>
            </a:xfrm>
            <a:custGeom>
              <a:avLst/>
              <a:gdLst>
                <a:gd name="connsiteX0" fmla="*/ 15240 w 66675"/>
                <a:gd name="connsiteY0" fmla="*/ 102870 h 104775"/>
                <a:gd name="connsiteX1" fmla="*/ 4763 w 66675"/>
                <a:gd name="connsiteY1" fmla="*/ 90488 h 104775"/>
                <a:gd name="connsiteX2" fmla="*/ 953 w 66675"/>
                <a:gd name="connsiteY2" fmla="*/ 73343 h 104775"/>
                <a:gd name="connsiteX3" fmla="*/ 0 w 66675"/>
                <a:gd name="connsiteY3" fmla="*/ 53340 h 104775"/>
                <a:gd name="connsiteX4" fmla="*/ 953 w 66675"/>
                <a:gd name="connsiteY4" fmla="*/ 33338 h 104775"/>
                <a:gd name="connsiteX5" fmla="*/ 4763 w 66675"/>
                <a:gd name="connsiteY5" fmla="*/ 16193 h 104775"/>
                <a:gd name="connsiteX6" fmla="*/ 15240 w 66675"/>
                <a:gd name="connsiteY6" fmla="*/ 4763 h 104775"/>
                <a:gd name="connsiteX7" fmla="*/ 36195 w 66675"/>
                <a:gd name="connsiteY7" fmla="*/ 0 h 104775"/>
                <a:gd name="connsiteX8" fmla="*/ 60008 w 66675"/>
                <a:gd name="connsiteY8" fmla="*/ 8572 h 104775"/>
                <a:gd name="connsiteX9" fmla="*/ 66675 w 66675"/>
                <a:gd name="connsiteY9" fmla="*/ 34290 h 104775"/>
                <a:gd name="connsiteX10" fmla="*/ 45720 w 66675"/>
                <a:gd name="connsiteY10" fmla="*/ 34290 h 104775"/>
                <a:gd name="connsiteX11" fmla="*/ 43815 w 66675"/>
                <a:gd name="connsiteY11" fmla="*/ 20002 h 104775"/>
                <a:gd name="connsiteX12" fmla="*/ 37148 w 66675"/>
                <a:gd name="connsiteY12" fmla="*/ 16193 h 104775"/>
                <a:gd name="connsiteX13" fmla="*/ 29528 w 66675"/>
                <a:gd name="connsiteY13" fmla="*/ 18097 h 104775"/>
                <a:gd name="connsiteX14" fmla="*/ 25718 w 66675"/>
                <a:gd name="connsiteY14" fmla="*/ 24765 h 104775"/>
                <a:gd name="connsiteX15" fmla="*/ 23813 w 66675"/>
                <a:gd name="connsiteY15" fmla="*/ 36195 h 104775"/>
                <a:gd name="connsiteX16" fmla="*/ 23813 w 66675"/>
                <a:gd name="connsiteY16" fmla="*/ 53340 h 104775"/>
                <a:gd name="connsiteX17" fmla="*/ 23813 w 66675"/>
                <a:gd name="connsiteY17" fmla="*/ 70485 h 104775"/>
                <a:gd name="connsiteX18" fmla="*/ 25718 w 66675"/>
                <a:gd name="connsiteY18" fmla="*/ 81915 h 104775"/>
                <a:gd name="connsiteX19" fmla="*/ 29528 w 66675"/>
                <a:gd name="connsiteY19" fmla="*/ 88582 h 104775"/>
                <a:gd name="connsiteX20" fmla="*/ 37148 w 66675"/>
                <a:gd name="connsiteY20" fmla="*/ 90488 h 104775"/>
                <a:gd name="connsiteX21" fmla="*/ 42863 w 66675"/>
                <a:gd name="connsiteY21" fmla="*/ 88582 h 104775"/>
                <a:gd name="connsiteX22" fmla="*/ 45720 w 66675"/>
                <a:gd name="connsiteY22" fmla="*/ 82868 h 104775"/>
                <a:gd name="connsiteX23" fmla="*/ 46673 w 66675"/>
                <a:gd name="connsiteY23" fmla="*/ 76200 h 104775"/>
                <a:gd name="connsiteX24" fmla="*/ 46673 w 66675"/>
                <a:gd name="connsiteY24" fmla="*/ 69532 h 104775"/>
                <a:gd name="connsiteX25" fmla="*/ 67628 w 66675"/>
                <a:gd name="connsiteY25" fmla="*/ 69532 h 104775"/>
                <a:gd name="connsiteX26" fmla="*/ 65723 w 66675"/>
                <a:gd name="connsiteY26" fmla="*/ 86677 h 104775"/>
                <a:gd name="connsiteX27" fmla="*/ 60008 w 66675"/>
                <a:gd name="connsiteY27" fmla="*/ 98107 h 104775"/>
                <a:gd name="connsiteX28" fmla="*/ 50483 w 66675"/>
                <a:gd name="connsiteY28" fmla="*/ 103822 h 104775"/>
                <a:gd name="connsiteX29" fmla="*/ 37148 w 66675"/>
                <a:gd name="connsiteY29" fmla="*/ 105727 h 104775"/>
                <a:gd name="connsiteX30" fmla="*/ 15240 w 66675"/>
                <a:gd name="connsiteY30" fmla="*/ 10287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675" h="104775">
                  <a:moveTo>
                    <a:pt x="15240" y="102870"/>
                  </a:moveTo>
                  <a:cubicBezTo>
                    <a:pt x="10478" y="100013"/>
                    <a:pt x="6668" y="96202"/>
                    <a:pt x="4763" y="90488"/>
                  </a:cubicBezTo>
                  <a:cubicBezTo>
                    <a:pt x="2858" y="85725"/>
                    <a:pt x="953" y="80010"/>
                    <a:pt x="953" y="73343"/>
                  </a:cubicBezTo>
                  <a:cubicBezTo>
                    <a:pt x="953" y="66675"/>
                    <a:pt x="0" y="60007"/>
                    <a:pt x="0" y="53340"/>
                  </a:cubicBezTo>
                  <a:cubicBezTo>
                    <a:pt x="0" y="46672"/>
                    <a:pt x="0" y="40005"/>
                    <a:pt x="953" y="33338"/>
                  </a:cubicBezTo>
                  <a:cubicBezTo>
                    <a:pt x="953" y="26670"/>
                    <a:pt x="2858" y="20955"/>
                    <a:pt x="4763" y="16193"/>
                  </a:cubicBezTo>
                  <a:cubicBezTo>
                    <a:pt x="6668" y="11430"/>
                    <a:pt x="10478" y="7620"/>
                    <a:pt x="15240" y="4763"/>
                  </a:cubicBezTo>
                  <a:cubicBezTo>
                    <a:pt x="20003" y="1905"/>
                    <a:pt x="26670" y="0"/>
                    <a:pt x="36195" y="0"/>
                  </a:cubicBezTo>
                  <a:cubicBezTo>
                    <a:pt x="47625" y="0"/>
                    <a:pt x="55245" y="2857"/>
                    <a:pt x="60008" y="8572"/>
                  </a:cubicBezTo>
                  <a:cubicBezTo>
                    <a:pt x="64770" y="14288"/>
                    <a:pt x="66675" y="22860"/>
                    <a:pt x="66675" y="34290"/>
                  </a:cubicBezTo>
                  <a:lnTo>
                    <a:pt x="45720" y="34290"/>
                  </a:lnTo>
                  <a:cubicBezTo>
                    <a:pt x="45720" y="27622"/>
                    <a:pt x="44768" y="22860"/>
                    <a:pt x="43815" y="20002"/>
                  </a:cubicBezTo>
                  <a:cubicBezTo>
                    <a:pt x="42863" y="17145"/>
                    <a:pt x="40005" y="16193"/>
                    <a:pt x="37148" y="16193"/>
                  </a:cubicBezTo>
                  <a:cubicBezTo>
                    <a:pt x="34290" y="16193"/>
                    <a:pt x="31433" y="17145"/>
                    <a:pt x="29528" y="18097"/>
                  </a:cubicBezTo>
                  <a:cubicBezTo>
                    <a:pt x="27623" y="20002"/>
                    <a:pt x="26670" y="21907"/>
                    <a:pt x="25718" y="24765"/>
                  </a:cubicBezTo>
                  <a:cubicBezTo>
                    <a:pt x="24765" y="27622"/>
                    <a:pt x="23813" y="31432"/>
                    <a:pt x="23813" y="36195"/>
                  </a:cubicBezTo>
                  <a:cubicBezTo>
                    <a:pt x="23813" y="40957"/>
                    <a:pt x="23813" y="46672"/>
                    <a:pt x="23813" y="53340"/>
                  </a:cubicBezTo>
                  <a:cubicBezTo>
                    <a:pt x="23813" y="60007"/>
                    <a:pt x="23813" y="65722"/>
                    <a:pt x="23813" y="70485"/>
                  </a:cubicBezTo>
                  <a:cubicBezTo>
                    <a:pt x="23813" y="75247"/>
                    <a:pt x="24765" y="79057"/>
                    <a:pt x="25718" y="81915"/>
                  </a:cubicBezTo>
                  <a:cubicBezTo>
                    <a:pt x="26670" y="84772"/>
                    <a:pt x="27623" y="87630"/>
                    <a:pt x="29528" y="88582"/>
                  </a:cubicBezTo>
                  <a:cubicBezTo>
                    <a:pt x="31433" y="90488"/>
                    <a:pt x="33338" y="90488"/>
                    <a:pt x="37148" y="90488"/>
                  </a:cubicBezTo>
                  <a:cubicBezTo>
                    <a:pt x="40005" y="90488"/>
                    <a:pt x="41910" y="89535"/>
                    <a:pt x="42863" y="88582"/>
                  </a:cubicBezTo>
                  <a:cubicBezTo>
                    <a:pt x="43815" y="87630"/>
                    <a:pt x="44768" y="85725"/>
                    <a:pt x="45720" y="82868"/>
                  </a:cubicBezTo>
                  <a:cubicBezTo>
                    <a:pt x="46673" y="80963"/>
                    <a:pt x="46673" y="78105"/>
                    <a:pt x="46673" y="76200"/>
                  </a:cubicBezTo>
                  <a:cubicBezTo>
                    <a:pt x="46673" y="73343"/>
                    <a:pt x="46673" y="71438"/>
                    <a:pt x="46673" y="69532"/>
                  </a:cubicBezTo>
                  <a:lnTo>
                    <a:pt x="67628" y="69532"/>
                  </a:lnTo>
                  <a:cubicBezTo>
                    <a:pt x="67628" y="76200"/>
                    <a:pt x="66675" y="81915"/>
                    <a:pt x="65723" y="86677"/>
                  </a:cubicBezTo>
                  <a:cubicBezTo>
                    <a:pt x="64770" y="91440"/>
                    <a:pt x="61913" y="95250"/>
                    <a:pt x="60008" y="98107"/>
                  </a:cubicBezTo>
                  <a:cubicBezTo>
                    <a:pt x="57150" y="100965"/>
                    <a:pt x="54293" y="102870"/>
                    <a:pt x="50483" y="103822"/>
                  </a:cubicBezTo>
                  <a:cubicBezTo>
                    <a:pt x="46673" y="104775"/>
                    <a:pt x="41910" y="105727"/>
                    <a:pt x="37148" y="105727"/>
                  </a:cubicBezTo>
                  <a:cubicBezTo>
                    <a:pt x="27623" y="106680"/>
                    <a:pt x="20003" y="105727"/>
                    <a:pt x="15240" y="10287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1" name="Freeform: Shape 40">
              <a:extLst>
                <a:ext uri="{FF2B5EF4-FFF2-40B4-BE49-F238E27FC236}">
                  <a16:creationId xmlns:a16="http://schemas.microsoft.com/office/drawing/2014/main" id="{8079EFD3-7C92-4CF0-89AB-173C05DBE465}"/>
                </a:ext>
              </a:extLst>
            </p:cNvPr>
            <p:cNvSpPr/>
            <p:nvPr/>
          </p:nvSpPr>
          <p:spPr>
            <a:xfrm>
              <a:off x="2072640" y="6388735"/>
              <a:ext cx="76200" cy="95250"/>
            </a:xfrm>
            <a:custGeom>
              <a:avLst/>
              <a:gdLst>
                <a:gd name="connsiteX0" fmla="*/ 28575 w 76200"/>
                <a:gd name="connsiteY0" fmla="*/ 0 h 95250"/>
                <a:gd name="connsiteX1" fmla="*/ 57150 w 76200"/>
                <a:gd name="connsiteY1" fmla="*/ 0 h 95250"/>
                <a:gd name="connsiteX2" fmla="*/ 84772 w 76200"/>
                <a:gd name="connsiteY2" fmla="*/ 102870 h 95250"/>
                <a:gd name="connsiteX3" fmla="*/ 61913 w 76200"/>
                <a:gd name="connsiteY3" fmla="*/ 102870 h 95250"/>
                <a:gd name="connsiteX4" fmla="*/ 56197 w 76200"/>
                <a:gd name="connsiteY4" fmla="*/ 80010 h 95250"/>
                <a:gd name="connsiteX5" fmla="*/ 26670 w 76200"/>
                <a:gd name="connsiteY5" fmla="*/ 80010 h 95250"/>
                <a:gd name="connsiteX6" fmla="*/ 20955 w 76200"/>
                <a:gd name="connsiteY6" fmla="*/ 102870 h 95250"/>
                <a:gd name="connsiteX7" fmla="*/ 0 w 76200"/>
                <a:gd name="connsiteY7" fmla="*/ 102870 h 95250"/>
                <a:gd name="connsiteX8" fmla="*/ 28575 w 76200"/>
                <a:gd name="connsiteY8" fmla="*/ 0 h 95250"/>
                <a:gd name="connsiteX9" fmla="*/ 40957 w 76200"/>
                <a:gd name="connsiteY9" fmla="*/ 20002 h 95250"/>
                <a:gd name="connsiteX10" fmla="*/ 31432 w 76200"/>
                <a:gd name="connsiteY10" fmla="*/ 64770 h 95250"/>
                <a:gd name="connsiteX11" fmla="*/ 52388 w 76200"/>
                <a:gd name="connsiteY11" fmla="*/ 64770 h 95250"/>
                <a:gd name="connsiteX12" fmla="*/ 40957 w 76200"/>
                <a:gd name="connsiteY12" fmla="*/ 20002 h 95250"/>
                <a:gd name="connsiteX13" fmla="*/ 40957 w 76200"/>
                <a:gd name="connsiteY13" fmla="*/ 2000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28575" y="0"/>
                  </a:moveTo>
                  <a:lnTo>
                    <a:pt x="57150" y="0"/>
                  </a:lnTo>
                  <a:lnTo>
                    <a:pt x="84772" y="102870"/>
                  </a:lnTo>
                  <a:lnTo>
                    <a:pt x="61913" y="102870"/>
                  </a:lnTo>
                  <a:lnTo>
                    <a:pt x="56197" y="80010"/>
                  </a:lnTo>
                  <a:lnTo>
                    <a:pt x="26670" y="80010"/>
                  </a:lnTo>
                  <a:lnTo>
                    <a:pt x="20955" y="102870"/>
                  </a:lnTo>
                  <a:lnTo>
                    <a:pt x="0" y="102870"/>
                  </a:lnTo>
                  <a:lnTo>
                    <a:pt x="28575" y="0"/>
                  </a:lnTo>
                  <a:close/>
                  <a:moveTo>
                    <a:pt x="40957" y="20002"/>
                  </a:moveTo>
                  <a:lnTo>
                    <a:pt x="31432" y="64770"/>
                  </a:lnTo>
                  <a:lnTo>
                    <a:pt x="52388" y="64770"/>
                  </a:lnTo>
                  <a:lnTo>
                    <a:pt x="40957" y="20002"/>
                  </a:lnTo>
                  <a:lnTo>
                    <a:pt x="40957" y="2000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2" name="Freeform: Shape 41">
              <a:extLst>
                <a:ext uri="{FF2B5EF4-FFF2-40B4-BE49-F238E27FC236}">
                  <a16:creationId xmlns:a16="http://schemas.microsoft.com/office/drawing/2014/main" id="{F40D152A-1426-4EB5-9878-B9FD7D222661}"/>
                </a:ext>
              </a:extLst>
            </p:cNvPr>
            <p:cNvSpPr/>
            <p:nvPr/>
          </p:nvSpPr>
          <p:spPr>
            <a:xfrm>
              <a:off x="2150745" y="6388735"/>
              <a:ext cx="66675" cy="95250"/>
            </a:xfrm>
            <a:custGeom>
              <a:avLst/>
              <a:gdLst>
                <a:gd name="connsiteX0" fmla="*/ 69533 w 66675"/>
                <a:gd name="connsiteY0" fmla="*/ 17145 h 95250"/>
                <a:gd name="connsiteX1" fmla="*/ 45720 w 66675"/>
                <a:gd name="connsiteY1" fmla="*/ 17145 h 95250"/>
                <a:gd name="connsiteX2" fmla="*/ 45720 w 66675"/>
                <a:gd name="connsiteY2" fmla="*/ 103822 h 95250"/>
                <a:gd name="connsiteX3" fmla="*/ 23813 w 66675"/>
                <a:gd name="connsiteY3" fmla="*/ 103822 h 95250"/>
                <a:gd name="connsiteX4" fmla="*/ 23813 w 66675"/>
                <a:gd name="connsiteY4" fmla="*/ 17145 h 95250"/>
                <a:gd name="connsiteX5" fmla="*/ 0 w 66675"/>
                <a:gd name="connsiteY5" fmla="*/ 17145 h 95250"/>
                <a:gd name="connsiteX6" fmla="*/ 0 w 66675"/>
                <a:gd name="connsiteY6" fmla="*/ 0 h 95250"/>
                <a:gd name="connsiteX7" fmla="*/ 69533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9533" y="17145"/>
                  </a:moveTo>
                  <a:lnTo>
                    <a:pt x="45720" y="17145"/>
                  </a:lnTo>
                  <a:lnTo>
                    <a:pt x="45720" y="103822"/>
                  </a:lnTo>
                  <a:lnTo>
                    <a:pt x="23813" y="103822"/>
                  </a:lnTo>
                  <a:lnTo>
                    <a:pt x="23813" y="17145"/>
                  </a:lnTo>
                  <a:lnTo>
                    <a:pt x="0" y="17145"/>
                  </a:lnTo>
                  <a:lnTo>
                    <a:pt x="0" y="0"/>
                  </a:lnTo>
                  <a:lnTo>
                    <a:pt x="69533"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3" name="Freeform: Shape 42">
              <a:extLst>
                <a:ext uri="{FF2B5EF4-FFF2-40B4-BE49-F238E27FC236}">
                  <a16:creationId xmlns:a16="http://schemas.microsoft.com/office/drawing/2014/main" id="{7559DFCE-71F0-4547-8320-11BEA1E8E9EA}"/>
                </a:ext>
              </a:extLst>
            </p:cNvPr>
            <p:cNvSpPr/>
            <p:nvPr/>
          </p:nvSpPr>
          <p:spPr>
            <a:xfrm>
              <a:off x="2229803" y="6388735"/>
              <a:ext cx="19050" cy="95250"/>
            </a:xfrm>
            <a:custGeom>
              <a:avLst/>
              <a:gdLst>
                <a:gd name="connsiteX0" fmla="*/ 0 w 19050"/>
                <a:gd name="connsiteY0" fmla="*/ 0 h 95250"/>
                <a:gd name="connsiteX1" fmla="*/ 21908 w 19050"/>
                <a:gd name="connsiteY1" fmla="*/ 0 h 95250"/>
                <a:gd name="connsiteX2" fmla="*/ 21908 w 19050"/>
                <a:gd name="connsiteY2" fmla="*/ 102870 h 95250"/>
                <a:gd name="connsiteX3" fmla="*/ 0 w 19050"/>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19050" h="95250">
                  <a:moveTo>
                    <a:pt x="0" y="0"/>
                  </a:moveTo>
                  <a:lnTo>
                    <a:pt x="21908" y="0"/>
                  </a:lnTo>
                  <a:lnTo>
                    <a:pt x="21908"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4" name="Freeform: Shape 43">
              <a:extLst>
                <a:ext uri="{FF2B5EF4-FFF2-40B4-BE49-F238E27FC236}">
                  <a16:creationId xmlns:a16="http://schemas.microsoft.com/office/drawing/2014/main" id="{F90D3558-9250-43CB-9673-EA34421B67B2}"/>
                </a:ext>
              </a:extLst>
            </p:cNvPr>
            <p:cNvSpPr/>
            <p:nvPr/>
          </p:nvSpPr>
          <p:spPr>
            <a:xfrm>
              <a:off x="2268855" y="6385877"/>
              <a:ext cx="66675" cy="104775"/>
            </a:xfrm>
            <a:custGeom>
              <a:avLst/>
              <a:gdLst>
                <a:gd name="connsiteX0" fmla="*/ 15240 w 66675"/>
                <a:gd name="connsiteY0" fmla="*/ 103823 h 104775"/>
                <a:gd name="connsiteX1" fmla="*/ 4763 w 66675"/>
                <a:gd name="connsiteY1" fmla="*/ 91440 h 104775"/>
                <a:gd name="connsiteX2" fmla="*/ 953 w 66675"/>
                <a:gd name="connsiteY2" fmla="*/ 74295 h 104775"/>
                <a:gd name="connsiteX3" fmla="*/ 0 w 66675"/>
                <a:gd name="connsiteY3" fmla="*/ 54293 h 104775"/>
                <a:gd name="connsiteX4" fmla="*/ 953 w 66675"/>
                <a:gd name="connsiteY4" fmla="*/ 34290 h 104775"/>
                <a:gd name="connsiteX5" fmla="*/ 4763 w 66675"/>
                <a:gd name="connsiteY5" fmla="*/ 17145 h 104775"/>
                <a:gd name="connsiteX6" fmla="*/ 15240 w 66675"/>
                <a:gd name="connsiteY6" fmla="*/ 4763 h 104775"/>
                <a:gd name="connsiteX7" fmla="*/ 36195 w 66675"/>
                <a:gd name="connsiteY7" fmla="*/ 0 h 104775"/>
                <a:gd name="connsiteX8" fmla="*/ 57150 w 66675"/>
                <a:gd name="connsiteY8" fmla="*/ 4763 h 104775"/>
                <a:gd name="connsiteX9" fmla="*/ 67628 w 66675"/>
                <a:gd name="connsiteY9" fmla="*/ 17145 h 104775"/>
                <a:gd name="connsiteX10" fmla="*/ 71438 w 66675"/>
                <a:gd name="connsiteY10" fmla="*/ 34290 h 104775"/>
                <a:gd name="connsiteX11" fmla="*/ 72390 w 66675"/>
                <a:gd name="connsiteY11" fmla="*/ 54293 h 104775"/>
                <a:gd name="connsiteX12" fmla="*/ 71438 w 66675"/>
                <a:gd name="connsiteY12" fmla="*/ 74295 h 104775"/>
                <a:gd name="connsiteX13" fmla="*/ 67628 w 66675"/>
                <a:gd name="connsiteY13" fmla="*/ 91440 h 104775"/>
                <a:gd name="connsiteX14" fmla="*/ 57150 w 66675"/>
                <a:gd name="connsiteY14" fmla="*/ 103823 h 104775"/>
                <a:gd name="connsiteX15" fmla="*/ 36195 w 66675"/>
                <a:gd name="connsiteY15" fmla="*/ 108585 h 104775"/>
                <a:gd name="connsiteX16" fmla="*/ 15240 w 66675"/>
                <a:gd name="connsiteY16" fmla="*/ 103823 h 104775"/>
                <a:gd name="connsiteX17" fmla="*/ 42863 w 66675"/>
                <a:gd name="connsiteY17" fmla="*/ 90488 h 104775"/>
                <a:gd name="connsiteX18" fmla="*/ 46673 w 66675"/>
                <a:gd name="connsiteY18" fmla="*/ 83820 h 104775"/>
                <a:gd name="connsiteX19" fmla="*/ 48578 w 66675"/>
                <a:gd name="connsiteY19" fmla="*/ 72390 h 104775"/>
                <a:gd name="connsiteX20" fmla="*/ 48578 w 66675"/>
                <a:gd name="connsiteY20" fmla="*/ 55245 h 104775"/>
                <a:gd name="connsiteX21" fmla="*/ 48578 w 66675"/>
                <a:gd name="connsiteY21" fmla="*/ 38100 h 104775"/>
                <a:gd name="connsiteX22" fmla="*/ 46673 w 66675"/>
                <a:gd name="connsiteY22" fmla="*/ 26670 h 104775"/>
                <a:gd name="connsiteX23" fmla="*/ 42863 w 66675"/>
                <a:gd name="connsiteY23" fmla="*/ 20003 h 104775"/>
                <a:gd name="connsiteX24" fmla="*/ 35242 w 66675"/>
                <a:gd name="connsiteY24" fmla="*/ 18098 h 104775"/>
                <a:gd name="connsiteX25" fmla="*/ 27623 w 66675"/>
                <a:gd name="connsiteY25" fmla="*/ 20003 h 104775"/>
                <a:gd name="connsiteX26" fmla="*/ 23813 w 66675"/>
                <a:gd name="connsiteY26" fmla="*/ 26670 h 104775"/>
                <a:gd name="connsiteX27" fmla="*/ 21908 w 66675"/>
                <a:gd name="connsiteY27" fmla="*/ 38100 h 104775"/>
                <a:gd name="connsiteX28" fmla="*/ 21908 w 66675"/>
                <a:gd name="connsiteY28" fmla="*/ 55245 h 104775"/>
                <a:gd name="connsiteX29" fmla="*/ 21908 w 66675"/>
                <a:gd name="connsiteY29" fmla="*/ 72390 h 104775"/>
                <a:gd name="connsiteX30" fmla="*/ 23813 w 66675"/>
                <a:gd name="connsiteY30" fmla="*/ 83820 h 104775"/>
                <a:gd name="connsiteX31" fmla="*/ 27623 w 66675"/>
                <a:gd name="connsiteY31" fmla="*/ 90488 h 104775"/>
                <a:gd name="connsiteX32" fmla="*/ 35242 w 66675"/>
                <a:gd name="connsiteY32" fmla="*/ 92393 h 104775"/>
                <a:gd name="connsiteX33" fmla="*/ 42863 w 66675"/>
                <a:gd name="connsiteY33" fmla="*/ 904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675" h="104775">
                  <a:moveTo>
                    <a:pt x="15240" y="103823"/>
                  </a:moveTo>
                  <a:cubicBezTo>
                    <a:pt x="10478" y="100965"/>
                    <a:pt x="6667" y="97155"/>
                    <a:pt x="4763" y="91440"/>
                  </a:cubicBezTo>
                  <a:cubicBezTo>
                    <a:pt x="2858" y="86678"/>
                    <a:pt x="953" y="80963"/>
                    <a:pt x="953" y="74295"/>
                  </a:cubicBezTo>
                  <a:cubicBezTo>
                    <a:pt x="953" y="67628"/>
                    <a:pt x="0" y="60960"/>
                    <a:pt x="0" y="54293"/>
                  </a:cubicBezTo>
                  <a:cubicBezTo>
                    <a:pt x="0" y="47625"/>
                    <a:pt x="0" y="40958"/>
                    <a:pt x="953" y="34290"/>
                  </a:cubicBezTo>
                  <a:cubicBezTo>
                    <a:pt x="953" y="27623"/>
                    <a:pt x="2858" y="21908"/>
                    <a:pt x="4763" y="17145"/>
                  </a:cubicBezTo>
                  <a:cubicBezTo>
                    <a:pt x="6667" y="12383"/>
                    <a:pt x="10478" y="8573"/>
                    <a:pt x="15240" y="4763"/>
                  </a:cubicBezTo>
                  <a:cubicBezTo>
                    <a:pt x="20003" y="1905"/>
                    <a:pt x="26670" y="0"/>
                    <a:pt x="36195" y="0"/>
                  </a:cubicBezTo>
                  <a:cubicBezTo>
                    <a:pt x="44767" y="0"/>
                    <a:pt x="51435" y="1905"/>
                    <a:pt x="57150" y="4763"/>
                  </a:cubicBezTo>
                  <a:cubicBezTo>
                    <a:pt x="61913" y="7620"/>
                    <a:pt x="65723" y="11430"/>
                    <a:pt x="67628" y="17145"/>
                  </a:cubicBezTo>
                  <a:cubicBezTo>
                    <a:pt x="69533" y="21908"/>
                    <a:pt x="71438" y="27623"/>
                    <a:pt x="71438" y="34290"/>
                  </a:cubicBezTo>
                  <a:cubicBezTo>
                    <a:pt x="71438" y="40958"/>
                    <a:pt x="72390" y="47625"/>
                    <a:pt x="72390" y="54293"/>
                  </a:cubicBezTo>
                  <a:cubicBezTo>
                    <a:pt x="72390" y="60960"/>
                    <a:pt x="72390" y="67628"/>
                    <a:pt x="71438" y="74295"/>
                  </a:cubicBezTo>
                  <a:cubicBezTo>
                    <a:pt x="71438" y="80963"/>
                    <a:pt x="69533" y="86678"/>
                    <a:pt x="67628" y="91440"/>
                  </a:cubicBezTo>
                  <a:cubicBezTo>
                    <a:pt x="65723" y="96203"/>
                    <a:pt x="61913" y="100013"/>
                    <a:pt x="57150" y="103823"/>
                  </a:cubicBezTo>
                  <a:cubicBezTo>
                    <a:pt x="52388" y="106680"/>
                    <a:pt x="45720" y="108585"/>
                    <a:pt x="36195" y="108585"/>
                  </a:cubicBezTo>
                  <a:cubicBezTo>
                    <a:pt x="26670" y="107633"/>
                    <a:pt x="20003" y="106680"/>
                    <a:pt x="15240" y="103823"/>
                  </a:cubicBezTo>
                  <a:moveTo>
                    <a:pt x="42863" y="90488"/>
                  </a:moveTo>
                  <a:cubicBezTo>
                    <a:pt x="44767" y="88583"/>
                    <a:pt x="45720" y="86678"/>
                    <a:pt x="46673" y="83820"/>
                  </a:cubicBezTo>
                  <a:cubicBezTo>
                    <a:pt x="47625" y="80963"/>
                    <a:pt x="48578" y="77153"/>
                    <a:pt x="48578" y="72390"/>
                  </a:cubicBezTo>
                  <a:cubicBezTo>
                    <a:pt x="48578" y="67628"/>
                    <a:pt x="48578" y="61913"/>
                    <a:pt x="48578" y="55245"/>
                  </a:cubicBezTo>
                  <a:cubicBezTo>
                    <a:pt x="48578" y="48578"/>
                    <a:pt x="48578" y="42863"/>
                    <a:pt x="48578" y="38100"/>
                  </a:cubicBezTo>
                  <a:cubicBezTo>
                    <a:pt x="48578" y="33338"/>
                    <a:pt x="47625" y="29528"/>
                    <a:pt x="46673" y="26670"/>
                  </a:cubicBezTo>
                  <a:cubicBezTo>
                    <a:pt x="45720" y="23813"/>
                    <a:pt x="44767" y="20955"/>
                    <a:pt x="42863" y="20003"/>
                  </a:cubicBezTo>
                  <a:cubicBezTo>
                    <a:pt x="40958" y="18098"/>
                    <a:pt x="39053" y="18098"/>
                    <a:pt x="35242" y="18098"/>
                  </a:cubicBezTo>
                  <a:cubicBezTo>
                    <a:pt x="32385" y="18098"/>
                    <a:pt x="29528" y="19050"/>
                    <a:pt x="27623" y="20003"/>
                  </a:cubicBezTo>
                  <a:cubicBezTo>
                    <a:pt x="25717" y="21908"/>
                    <a:pt x="24765" y="23813"/>
                    <a:pt x="23813" y="26670"/>
                  </a:cubicBezTo>
                  <a:cubicBezTo>
                    <a:pt x="22860" y="29528"/>
                    <a:pt x="21908" y="33338"/>
                    <a:pt x="21908" y="38100"/>
                  </a:cubicBezTo>
                  <a:cubicBezTo>
                    <a:pt x="21908" y="42863"/>
                    <a:pt x="21908" y="48578"/>
                    <a:pt x="21908" y="55245"/>
                  </a:cubicBezTo>
                  <a:cubicBezTo>
                    <a:pt x="21908" y="61913"/>
                    <a:pt x="21908" y="67628"/>
                    <a:pt x="21908" y="72390"/>
                  </a:cubicBezTo>
                  <a:cubicBezTo>
                    <a:pt x="21908" y="77153"/>
                    <a:pt x="22860" y="80963"/>
                    <a:pt x="23813" y="83820"/>
                  </a:cubicBezTo>
                  <a:cubicBezTo>
                    <a:pt x="24765" y="86678"/>
                    <a:pt x="25717" y="89535"/>
                    <a:pt x="27623" y="90488"/>
                  </a:cubicBezTo>
                  <a:cubicBezTo>
                    <a:pt x="29528" y="92393"/>
                    <a:pt x="31433" y="92393"/>
                    <a:pt x="35242" y="92393"/>
                  </a:cubicBezTo>
                  <a:cubicBezTo>
                    <a:pt x="39053" y="92393"/>
                    <a:pt x="40958" y="91440"/>
                    <a:pt x="42863" y="90488"/>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5" name="Freeform: Shape 44">
              <a:extLst>
                <a:ext uri="{FF2B5EF4-FFF2-40B4-BE49-F238E27FC236}">
                  <a16:creationId xmlns:a16="http://schemas.microsoft.com/office/drawing/2014/main" id="{9E1EC9DD-93B1-493B-9F46-31FD7483520D}"/>
                </a:ext>
              </a:extLst>
            </p:cNvPr>
            <p:cNvSpPr/>
            <p:nvPr/>
          </p:nvSpPr>
          <p:spPr>
            <a:xfrm>
              <a:off x="2357438" y="6388735"/>
              <a:ext cx="76200" cy="95250"/>
            </a:xfrm>
            <a:custGeom>
              <a:avLst/>
              <a:gdLst>
                <a:gd name="connsiteX0" fmla="*/ 0 w 76200"/>
                <a:gd name="connsiteY0" fmla="*/ 0 h 95250"/>
                <a:gd name="connsiteX1" fmla="*/ 28575 w 76200"/>
                <a:gd name="connsiteY1" fmla="*/ 0 h 95250"/>
                <a:gd name="connsiteX2" fmla="*/ 56197 w 76200"/>
                <a:gd name="connsiteY2" fmla="*/ 71438 h 95250"/>
                <a:gd name="connsiteX3" fmla="*/ 56197 w 76200"/>
                <a:gd name="connsiteY3" fmla="*/ 71438 h 95250"/>
                <a:gd name="connsiteX4" fmla="*/ 56197 w 76200"/>
                <a:gd name="connsiteY4" fmla="*/ 0 h 95250"/>
                <a:gd name="connsiteX5" fmla="*/ 77153 w 76200"/>
                <a:gd name="connsiteY5" fmla="*/ 0 h 95250"/>
                <a:gd name="connsiteX6" fmla="*/ 77153 w 76200"/>
                <a:gd name="connsiteY6" fmla="*/ 103822 h 95250"/>
                <a:gd name="connsiteX7" fmla="*/ 48578 w 76200"/>
                <a:gd name="connsiteY7" fmla="*/ 103822 h 95250"/>
                <a:gd name="connsiteX8" fmla="*/ 20003 w 76200"/>
                <a:gd name="connsiteY8" fmla="*/ 27622 h 95250"/>
                <a:gd name="connsiteX9" fmla="*/ 20003 w 76200"/>
                <a:gd name="connsiteY9" fmla="*/ 27622 h 95250"/>
                <a:gd name="connsiteX10" fmla="*/ 20003 w 76200"/>
                <a:gd name="connsiteY10" fmla="*/ 103822 h 95250"/>
                <a:gd name="connsiteX11" fmla="*/ 0 w 7620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95250">
                  <a:moveTo>
                    <a:pt x="0" y="0"/>
                  </a:moveTo>
                  <a:lnTo>
                    <a:pt x="28575" y="0"/>
                  </a:lnTo>
                  <a:lnTo>
                    <a:pt x="56197" y="71438"/>
                  </a:lnTo>
                  <a:lnTo>
                    <a:pt x="56197" y="71438"/>
                  </a:lnTo>
                  <a:lnTo>
                    <a:pt x="56197" y="0"/>
                  </a:lnTo>
                  <a:lnTo>
                    <a:pt x="77153" y="0"/>
                  </a:lnTo>
                  <a:lnTo>
                    <a:pt x="77153" y="103822"/>
                  </a:lnTo>
                  <a:lnTo>
                    <a:pt x="48578" y="103822"/>
                  </a:lnTo>
                  <a:lnTo>
                    <a:pt x="20003" y="27622"/>
                  </a:lnTo>
                  <a:lnTo>
                    <a:pt x="20003" y="27622"/>
                  </a:lnTo>
                  <a:lnTo>
                    <a:pt x="20003" y="103822"/>
                  </a:lnTo>
                  <a:lnTo>
                    <a:pt x="0" y="10382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grpSp>
      <p:sp>
        <p:nvSpPr>
          <p:cNvPr id="49" name="Text Placeholder 48">
            <a:extLst>
              <a:ext uri="{FF2B5EF4-FFF2-40B4-BE49-F238E27FC236}">
                <a16:creationId xmlns:a16="http://schemas.microsoft.com/office/drawing/2014/main" id="{F78BF231-C8A3-45CE-9135-8C98CD1AA5A1}"/>
              </a:ext>
            </a:extLst>
          </p:cNvPr>
          <p:cNvSpPr>
            <a:spLocks noGrp="1"/>
          </p:cNvSpPr>
          <p:nvPr>
            <p:ph type="body" sz="quarter" idx="10" hasCustomPrompt="1"/>
          </p:nvPr>
        </p:nvSpPr>
        <p:spPr>
          <a:xfrm>
            <a:off x="534072" y="2093414"/>
            <a:ext cx="6147555" cy="856952"/>
          </a:xfrm>
          <a:prstGeom prst="rect">
            <a:avLst/>
          </a:prstGeom>
          <a:solidFill>
            <a:schemeClr val="bg1"/>
          </a:solidFill>
          <a:ln>
            <a:noFill/>
          </a:ln>
        </p:spPr>
        <p:txBody>
          <a:bodyPr wrap="none" lIns="108000" tIns="144000" rIns="108000" bIns="36000" rtlCol="0" anchor="ctr">
            <a:noAutofit/>
          </a:bodyPr>
          <a:lstStyle>
            <a:lvl1pPr marL="0" indent="0">
              <a:buNone/>
              <a:defRPr lang="en-GB" sz="5400" b="1" dirty="0">
                <a:solidFill>
                  <a:schemeClr val="bg2"/>
                </a:solidFill>
                <a:latin typeface="Arial" panose="020B0604020202020204" pitchFamily="34" charset="0"/>
              </a:defRPr>
            </a:lvl1pPr>
          </a:lstStyle>
          <a:p>
            <a:pPr marL="0" lvl="0" algn="ctr"/>
            <a:r>
              <a:rPr lang="en-GB" dirty="0"/>
              <a:t>INSERT SUBJECT</a:t>
            </a:r>
          </a:p>
        </p:txBody>
      </p:sp>
      <p:sp>
        <p:nvSpPr>
          <p:cNvPr id="50" name="Text Placeholder 48">
            <a:extLst>
              <a:ext uri="{FF2B5EF4-FFF2-40B4-BE49-F238E27FC236}">
                <a16:creationId xmlns:a16="http://schemas.microsoft.com/office/drawing/2014/main" id="{E31CC521-F327-4BF1-8656-5F2E1F472198}"/>
              </a:ext>
            </a:extLst>
          </p:cNvPr>
          <p:cNvSpPr>
            <a:spLocks noGrp="1"/>
          </p:cNvSpPr>
          <p:nvPr>
            <p:ph type="body" sz="quarter" idx="11" hasCustomPrompt="1"/>
          </p:nvPr>
        </p:nvSpPr>
        <p:spPr>
          <a:xfrm>
            <a:off x="534073" y="5109360"/>
            <a:ext cx="2282650" cy="645749"/>
          </a:xfrm>
          <a:prstGeom prst="rect">
            <a:avLst/>
          </a:prstGeom>
          <a:solidFill>
            <a:schemeClr val="bg2"/>
          </a:solidFill>
          <a:ln>
            <a:noFill/>
          </a:ln>
        </p:spPr>
        <p:txBody>
          <a:bodyPr wrap="square" lIns="108000" tIns="36000" rIns="108000" bIns="0" rtlCol="0" anchor="ctr">
            <a:spAutoFit/>
          </a:bodyPr>
          <a:lstStyle>
            <a:lvl1pPr marL="0" indent="0">
              <a:buNone/>
              <a:defRPr lang="en-GB" sz="4400" b="1" dirty="0">
                <a:solidFill>
                  <a:schemeClr val="bg1"/>
                </a:solidFill>
                <a:latin typeface="Arial" panose="020B0604020202020204" pitchFamily="34" charset="0"/>
              </a:defRPr>
            </a:lvl1pPr>
          </a:lstStyle>
          <a:p>
            <a:pPr marL="0" lvl="0" algn="ctr"/>
            <a:r>
              <a:rPr lang="en-GB" dirty="0"/>
              <a:t>INSERT</a:t>
            </a:r>
          </a:p>
        </p:txBody>
      </p:sp>
      <p:sp>
        <p:nvSpPr>
          <p:cNvPr id="51" name="Text Placeholder 48">
            <a:extLst>
              <a:ext uri="{FF2B5EF4-FFF2-40B4-BE49-F238E27FC236}">
                <a16:creationId xmlns:a16="http://schemas.microsoft.com/office/drawing/2014/main" id="{287A259F-A054-4151-A963-F48295040315}"/>
              </a:ext>
            </a:extLst>
          </p:cNvPr>
          <p:cNvSpPr>
            <a:spLocks noGrp="1"/>
          </p:cNvSpPr>
          <p:nvPr>
            <p:ph type="body" sz="quarter" idx="12" hasCustomPrompt="1"/>
          </p:nvPr>
        </p:nvSpPr>
        <p:spPr>
          <a:xfrm>
            <a:off x="534072" y="5675599"/>
            <a:ext cx="3133972" cy="645749"/>
          </a:xfrm>
          <a:prstGeom prst="rect">
            <a:avLst/>
          </a:prstGeom>
          <a:solidFill>
            <a:schemeClr val="bg2"/>
          </a:solidFill>
          <a:ln>
            <a:noFill/>
          </a:ln>
        </p:spPr>
        <p:txBody>
          <a:bodyPr wrap="none" lIns="108000" tIns="36000" rIns="108000" bIns="0" rtlCol="0" anchor="ctr">
            <a:spAutoFit/>
          </a:bodyPr>
          <a:lstStyle>
            <a:lvl1pPr marL="0" indent="0">
              <a:buNone/>
              <a:defRPr lang="en-GB" sz="4400" b="1" dirty="0">
                <a:solidFill>
                  <a:schemeClr val="accent4"/>
                </a:solidFill>
                <a:latin typeface="Arial" panose="020B0604020202020204" pitchFamily="34" charset="0"/>
              </a:defRPr>
            </a:lvl1pPr>
          </a:lstStyle>
          <a:p>
            <a:pPr marL="0" lvl="0" algn="ctr"/>
            <a:r>
              <a:rPr lang="en-GB" dirty="0"/>
              <a:t>SUB TITLE</a:t>
            </a:r>
          </a:p>
        </p:txBody>
      </p:sp>
      <p:sp>
        <p:nvSpPr>
          <p:cNvPr id="52" name="Text Placeholder 7">
            <a:extLst>
              <a:ext uri="{FF2B5EF4-FFF2-40B4-BE49-F238E27FC236}">
                <a16:creationId xmlns:a16="http://schemas.microsoft.com/office/drawing/2014/main" id="{7A37161F-42C1-48A5-ABE8-20644564900F}"/>
              </a:ext>
            </a:extLst>
          </p:cNvPr>
          <p:cNvSpPr txBox="1">
            <a:spLocks/>
          </p:cNvSpPr>
          <p:nvPr userDrawn="1"/>
        </p:nvSpPr>
        <p:spPr>
          <a:xfrm>
            <a:off x="10376170" y="362515"/>
            <a:ext cx="1448843" cy="285651"/>
          </a:xfrm>
          <a:prstGeom prst="rect">
            <a:avLst/>
          </a:prstGeom>
          <a:noFill/>
          <a:ln>
            <a:solidFill>
              <a:schemeClr val="bg1"/>
            </a:solidFill>
          </a:ln>
        </p:spPr>
        <p:txBody>
          <a:bodyPr wrap="square" lIns="72000" tIns="36000" rIns="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1" dirty="0">
                <a:latin typeface="Arial" panose="020B0604020202020204" pitchFamily="34" charset="0"/>
              </a:rPr>
              <a:t>#ArmySTEM</a:t>
            </a:r>
          </a:p>
        </p:txBody>
      </p:sp>
      <p:sp>
        <p:nvSpPr>
          <p:cNvPr id="55" name="Text Placeholder 48">
            <a:extLst>
              <a:ext uri="{FF2B5EF4-FFF2-40B4-BE49-F238E27FC236}">
                <a16:creationId xmlns:a16="http://schemas.microsoft.com/office/drawing/2014/main" id="{2FB5F7CA-F79E-40E0-A81D-E10AA004DFAC}"/>
              </a:ext>
            </a:extLst>
          </p:cNvPr>
          <p:cNvSpPr>
            <a:spLocks noGrp="1"/>
          </p:cNvSpPr>
          <p:nvPr>
            <p:ph type="body" sz="quarter" idx="13" hasCustomPrompt="1"/>
          </p:nvPr>
        </p:nvSpPr>
        <p:spPr>
          <a:xfrm>
            <a:off x="534072" y="2860143"/>
            <a:ext cx="4659030" cy="645749"/>
          </a:xfrm>
          <a:prstGeom prst="rect">
            <a:avLst/>
          </a:prstGeom>
          <a:solidFill>
            <a:schemeClr val="bg1"/>
          </a:solidFill>
          <a:ln>
            <a:noFill/>
          </a:ln>
        </p:spPr>
        <p:txBody>
          <a:bodyPr wrap="none" lIns="108000" tIns="144000" rIns="108000" bIns="36000" rtlCol="0" anchor="ctr">
            <a:noAutofit/>
          </a:bodyPr>
          <a:lstStyle>
            <a:lvl1pPr marL="0" indent="0">
              <a:buNone/>
              <a:defRPr lang="en-GB" sz="4000" b="1" dirty="0">
                <a:solidFill>
                  <a:schemeClr val="bg2"/>
                </a:solidFill>
                <a:latin typeface="Arial" panose="020B0604020202020204" pitchFamily="34" charset="0"/>
              </a:defRPr>
            </a:lvl1pPr>
          </a:lstStyle>
          <a:p>
            <a:pPr marL="0" lvl="0" algn="ctr"/>
            <a:r>
              <a:rPr lang="en-GB" dirty="0"/>
              <a:t>INSERT SUBJECT</a:t>
            </a:r>
          </a:p>
        </p:txBody>
      </p:sp>
    </p:spTree>
    <p:extLst>
      <p:ext uri="{BB962C8B-B14F-4D97-AF65-F5344CB8AC3E}">
        <p14:creationId xmlns:p14="http://schemas.microsoft.com/office/powerpoint/2010/main" val="3628814737"/>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Text Placeholder 48">
            <a:extLst>
              <a:ext uri="{FF2B5EF4-FFF2-40B4-BE49-F238E27FC236}">
                <a16:creationId xmlns:a16="http://schemas.microsoft.com/office/drawing/2014/main" id="{788F6DFC-EFD0-4540-ABB2-67200856DA1C}"/>
              </a:ext>
            </a:extLst>
          </p:cNvPr>
          <p:cNvSpPr>
            <a:spLocks noGrp="1"/>
          </p:cNvSpPr>
          <p:nvPr>
            <p:ph type="body" sz="quarter" idx="11" hasCustomPrompt="1"/>
          </p:nvPr>
        </p:nvSpPr>
        <p:spPr>
          <a:xfrm>
            <a:off x="371475" y="367330"/>
            <a:ext cx="2277391" cy="645749"/>
          </a:xfrm>
          <a:prstGeom prst="rect">
            <a:avLst/>
          </a:prstGeom>
          <a:solidFill>
            <a:schemeClr val="bg2"/>
          </a:solidFill>
          <a:ln>
            <a:noFill/>
          </a:ln>
        </p:spPr>
        <p:txBody>
          <a:bodyPr wrap="none" lIns="108000" tIns="36000" rIns="108000" bIns="0" rtlCol="0" anchor="ctr">
            <a:spAutoFit/>
          </a:bodyPr>
          <a:lstStyle>
            <a:lvl1pPr marL="0" indent="0">
              <a:buNone/>
              <a:defRPr lang="en-GB" sz="4400" b="1" dirty="0">
                <a:solidFill>
                  <a:schemeClr val="bg1"/>
                </a:solidFill>
                <a:latin typeface="Arial" panose="020B0604020202020204" pitchFamily="34" charset="0"/>
              </a:defRPr>
            </a:lvl1pPr>
          </a:lstStyle>
          <a:p>
            <a:pPr marL="0" lvl="0" algn="ctr"/>
            <a:r>
              <a:rPr lang="en-GB" dirty="0"/>
              <a:t>INSERT</a:t>
            </a:r>
          </a:p>
        </p:txBody>
      </p:sp>
      <p:sp>
        <p:nvSpPr>
          <p:cNvPr id="4" name="Text Placeholder 48">
            <a:extLst>
              <a:ext uri="{FF2B5EF4-FFF2-40B4-BE49-F238E27FC236}">
                <a16:creationId xmlns:a16="http://schemas.microsoft.com/office/drawing/2014/main" id="{29896C2E-9989-447F-B05F-DFC818C90121}"/>
              </a:ext>
            </a:extLst>
          </p:cNvPr>
          <p:cNvSpPr>
            <a:spLocks noGrp="1"/>
          </p:cNvSpPr>
          <p:nvPr>
            <p:ph type="body" sz="quarter" idx="12" hasCustomPrompt="1"/>
          </p:nvPr>
        </p:nvSpPr>
        <p:spPr>
          <a:xfrm>
            <a:off x="371475" y="933569"/>
            <a:ext cx="3133972" cy="645749"/>
          </a:xfrm>
          <a:prstGeom prst="rect">
            <a:avLst/>
          </a:prstGeom>
          <a:solidFill>
            <a:schemeClr val="bg2"/>
          </a:solidFill>
          <a:ln>
            <a:noFill/>
          </a:ln>
        </p:spPr>
        <p:txBody>
          <a:bodyPr wrap="none" lIns="108000" tIns="36000" rIns="108000" bIns="0" rtlCol="0" anchor="ctr">
            <a:spAutoFit/>
          </a:bodyPr>
          <a:lstStyle>
            <a:lvl1pPr marL="0" indent="0">
              <a:buNone/>
              <a:defRPr lang="en-GB" sz="4400" b="1" dirty="0">
                <a:solidFill>
                  <a:schemeClr val="accent4"/>
                </a:solidFill>
                <a:latin typeface="Arial" panose="020B0604020202020204" pitchFamily="34" charset="0"/>
              </a:defRPr>
            </a:lvl1pPr>
          </a:lstStyle>
          <a:p>
            <a:pPr marL="0" lvl="0" algn="ctr"/>
            <a:r>
              <a:rPr lang="en-GB" dirty="0"/>
              <a:t>SUB TITLE</a:t>
            </a:r>
          </a:p>
        </p:txBody>
      </p:sp>
    </p:spTree>
    <p:extLst>
      <p:ext uri="{BB962C8B-B14F-4D97-AF65-F5344CB8AC3E}">
        <p14:creationId xmlns:p14="http://schemas.microsoft.com/office/powerpoint/2010/main" val="206788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TITLE ONLY_BG TEXTU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D6EA4-573B-49E3-A4A2-1286C1866C24}"/>
              </a:ext>
            </a:extLst>
          </p:cNvPr>
          <p:cNvPicPr>
            <a:picLocks noChangeAspect="1"/>
          </p:cNvPicPr>
          <p:nvPr userDrawn="1"/>
        </p:nvPicPr>
        <p:blipFill>
          <a:blip r:embed="rId2">
            <a:alphaModFix amt="29000"/>
          </a:blip>
          <a:stretch>
            <a:fillRect/>
          </a:stretch>
        </p:blipFill>
        <p:spPr>
          <a:xfrm>
            <a:off x="0" y="1"/>
            <a:ext cx="12192000" cy="6857999"/>
          </a:xfrm>
          <a:prstGeom prst="rect">
            <a:avLst/>
          </a:prstGeom>
        </p:spPr>
      </p:pic>
      <p:sp>
        <p:nvSpPr>
          <p:cNvPr id="6" name="Text Placeholder 48">
            <a:extLst>
              <a:ext uri="{FF2B5EF4-FFF2-40B4-BE49-F238E27FC236}">
                <a16:creationId xmlns:a16="http://schemas.microsoft.com/office/drawing/2014/main" id="{B0EB8ECD-84E6-4FCD-9106-F61779796D41}"/>
              </a:ext>
            </a:extLst>
          </p:cNvPr>
          <p:cNvSpPr>
            <a:spLocks noGrp="1"/>
          </p:cNvSpPr>
          <p:nvPr>
            <p:ph type="body" sz="quarter" idx="11" hasCustomPrompt="1"/>
          </p:nvPr>
        </p:nvSpPr>
        <p:spPr>
          <a:xfrm>
            <a:off x="371475" y="367330"/>
            <a:ext cx="2277391" cy="645749"/>
          </a:xfrm>
          <a:prstGeom prst="rect">
            <a:avLst/>
          </a:prstGeom>
          <a:solidFill>
            <a:schemeClr val="bg2"/>
          </a:solidFill>
          <a:ln>
            <a:noFill/>
          </a:ln>
        </p:spPr>
        <p:txBody>
          <a:bodyPr wrap="none" lIns="108000" tIns="36000" rIns="108000" bIns="0" rtlCol="0" anchor="ctr">
            <a:spAutoFit/>
          </a:bodyPr>
          <a:lstStyle>
            <a:lvl1pPr marL="0" indent="0">
              <a:buNone/>
              <a:defRPr lang="en-GB" sz="4400" b="1" dirty="0">
                <a:solidFill>
                  <a:schemeClr val="bg1"/>
                </a:solidFill>
                <a:latin typeface="Arial" panose="020B0604020202020204" pitchFamily="34" charset="0"/>
              </a:defRPr>
            </a:lvl1pPr>
          </a:lstStyle>
          <a:p>
            <a:pPr marL="0" lvl="0" algn="ctr"/>
            <a:r>
              <a:rPr lang="en-GB" dirty="0"/>
              <a:t>INSERT</a:t>
            </a:r>
          </a:p>
        </p:txBody>
      </p:sp>
      <p:sp>
        <p:nvSpPr>
          <p:cNvPr id="7" name="Text Placeholder 48">
            <a:extLst>
              <a:ext uri="{FF2B5EF4-FFF2-40B4-BE49-F238E27FC236}">
                <a16:creationId xmlns:a16="http://schemas.microsoft.com/office/drawing/2014/main" id="{967EEE71-1B34-4CBE-A1E7-E9D0DCA3D5C8}"/>
              </a:ext>
            </a:extLst>
          </p:cNvPr>
          <p:cNvSpPr>
            <a:spLocks noGrp="1"/>
          </p:cNvSpPr>
          <p:nvPr>
            <p:ph type="body" sz="quarter" idx="12" hasCustomPrompt="1"/>
          </p:nvPr>
        </p:nvSpPr>
        <p:spPr>
          <a:xfrm>
            <a:off x="371475" y="933569"/>
            <a:ext cx="3133972" cy="645749"/>
          </a:xfrm>
          <a:prstGeom prst="rect">
            <a:avLst/>
          </a:prstGeom>
          <a:solidFill>
            <a:schemeClr val="bg2"/>
          </a:solidFill>
          <a:ln>
            <a:noFill/>
          </a:ln>
        </p:spPr>
        <p:txBody>
          <a:bodyPr wrap="none" lIns="108000" tIns="36000" rIns="108000" bIns="0" rtlCol="0" anchor="ctr">
            <a:spAutoFit/>
          </a:bodyPr>
          <a:lstStyle>
            <a:lvl1pPr marL="0" indent="0">
              <a:buNone/>
              <a:defRPr lang="en-GB" sz="4400" b="1" dirty="0">
                <a:solidFill>
                  <a:schemeClr val="accent4"/>
                </a:solidFill>
                <a:latin typeface="Arial" panose="020B0604020202020204" pitchFamily="34" charset="0"/>
              </a:defRPr>
            </a:lvl1pPr>
          </a:lstStyle>
          <a:p>
            <a:pPr marL="0" lvl="0" algn="ctr"/>
            <a:r>
              <a:rPr lang="en-GB" dirty="0"/>
              <a:t>SUB TITLE</a:t>
            </a:r>
          </a:p>
        </p:txBody>
      </p:sp>
    </p:spTree>
    <p:extLst>
      <p:ext uri="{BB962C8B-B14F-4D97-AF65-F5344CB8AC3E}">
        <p14:creationId xmlns:p14="http://schemas.microsoft.com/office/powerpoint/2010/main" val="186085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49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TITLE ONLY_BG TEX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FBB4A-1843-4B98-999A-7136C586EFE4}"/>
              </a:ext>
            </a:extLst>
          </p:cNvPr>
          <p:cNvSpPr/>
          <p:nvPr userDrawn="1"/>
        </p:nvSpPr>
        <p:spPr>
          <a:xfrm>
            <a:off x="0" y="1"/>
            <a:ext cx="12192000" cy="1997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 name="Text Placeholder 48">
            <a:extLst>
              <a:ext uri="{FF2B5EF4-FFF2-40B4-BE49-F238E27FC236}">
                <a16:creationId xmlns:a16="http://schemas.microsoft.com/office/drawing/2014/main" id="{788F6DFC-EFD0-4540-ABB2-67200856DA1C}"/>
              </a:ext>
            </a:extLst>
          </p:cNvPr>
          <p:cNvSpPr>
            <a:spLocks noGrp="1"/>
          </p:cNvSpPr>
          <p:nvPr>
            <p:ph type="body" sz="quarter" idx="11" hasCustomPrompt="1"/>
          </p:nvPr>
        </p:nvSpPr>
        <p:spPr>
          <a:xfrm>
            <a:off x="378819" y="373495"/>
            <a:ext cx="2277391" cy="645749"/>
          </a:xfrm>
          <a:prstGeom prst="rect">
            <a:avLst/>
          </a:prstGeom>
          <a:solidFill>
            <a:schemeClr val="bg2">
              <a:lumMod val="75000"/>
              <a:lumOff val="25000"/>
            </a:schemeClr>
          </a:solidFill>
          <a:ln>
            <a:noFill/>
          </a:ln>
        </p:spPr>
        <p:txBody>
          <a:bodyPr wrap="none" lIns="108000" tIns="36000" rIns="108000" bIns="0" rtlCol="0" anchor="ctr">
            <a:spAutoFit/>
          </a:bodyPr>
          <a:lstStyle>
            <a:lvl1pPr marL="0" indent="0">
              <a:buNone/>
              <a:defRPr lang="en-GB" sz="4400" b="1" dirty="0">
                <a:solidFill>
                  <a:schemeClr val="bg1"/>
                </a:solidFill>
                <a:latin typeface="Arial" panose="020B0604020202020204" pitchFamily="34" charset="0"/>
              </a:defRPr>
            </a:lvl1pPr>
          </a:lstStyle>
          <a:p>
            <a:pPr marL="0" lvl="0" algn="ctr"/>
            <a:r>
              <a:rPr lang="en-GB" dirty="0"/>
              <a:t>INSERT</a:t>
            </a:r>
          </a:p>
        </p:txBody>
      </p:sp>
      <p:sp>
        <p:nvSpPr>
          <p:cNvPr id="4" name="Text Placeholder 48">
            <a:extLst>
              <a:ext uri="{FF2B5EF4-FFF2-40B4-BE49-F238E27FC236}">
                <a16:creationId xmlns:a16="http://schemas.microsoft.com/office/drawing/2014/main" id="{29896C2E-9989-447F-B05F-DFC818C90121}"/>
              </a:ext>
            </a:extLst>
          </p:cNvPr>
          <p:cNvSpPr>
            <a:spLocks noGrp="1"/>
          </p:cNvSpPr>
          <p:nvPr>
            <p:ph type="body" sz="quarter" idx="12" hasCustomPrompt="1"/>
          </p:nvPr>
        </p:nvSpPr>
        <p:spPr>
          <a:xfrm>
            <a:off x="380165" y="939734"/>
            <a:ext cx="3113533" cy="645749"/>
          </a:xfrm>
          <a:prstGeom prst="rect">
            <a:avLst/>
          </a:prstGeom>
          <a:solidFill>
            <a:schemeClr val="bg2">
              <a:lumMod val="75000"/>
              <a:lumOff val="25000"/>
            </a:schemeClr>
          </a:solidFill>
          <a:ln>
            <a:noFill/>
          </a:ln>
        </p:spPr>
        <p:txBody>
          <a:bodyPr wrap="square" lIns="108000" tIns="36000" rIns="108000" bIns="0" rtlCol="0" anchor="ctr">
            <a:spAutoFit/>
          </a:bodyPr>
          <a:lstStyle>
            <a:lvl1pPr marL="0" indent="0">
              <a:buNone/>
              <a:defRPr lang="en-GB" sz="4400" b="1" dirty="0">
                <a:solidFill>
                  <a:schemeClr val="bg2"/>
                </a:solidFill>
                <a:latin typeface="Arial" panose="020B0604020202020204" pitchFamily="34" charset="0"/>
              </a:defRPr>
            </a:lvl1pPr>
          </a:lstStyle>
          <a:p>
            <a:pPr marL="0" lvl="0" algn="ctr"/>
            <a:r>
              <a:rPr lang="en-GB" dirty="0"/>
              <a:t>SUB TITLE</a:t>
            </a:r>
          </a:p>
        </p:txBody>
      </p:sp>
      <p:grpSp>
        <p:nvGrpSpPr>
          <p:cNvPr id="6" name="Graphic 6">
            <a:extLst>
              <a:ext uri="{FF2B5EF4-FFF2-40B4-BE49-F238E27FC236}">
                <a16:creationId xmlns:a16="http://schemas.microsoft.com/office/drawing/2014/main" id="{193428C7-E2DE-4A70-9CB1-69EB9D32268E}"/>
              </a:ext>
            </a:extLst>
          </p:cNvPr>
          <p:cNvGrpSpPr/>
          <p:nvPr userDrawn="1"/>
        </p:nvGrpSpPr>
        <p:grpSpPr>
          <a:xfrm>
            <a:off x="9580534" y="397010"/>
            <a:ext cx="2239991" cy="547553"/>
            <a:chOff x="371475" y="5964872"/>
            <a:chExt cx="2143125" cy="523875"/>
          </a:xfrm>
          <a:solidFill>
            <a:schemeClr val="bg1"/>
          </a:solidFill>
        </p:grpSpPr>
        <p:sp>
          <p:nvSpPr>
            <p:cNvPr id="7" name="Freeform: Shape 6">
              <a:extLst>
                <a:ext uri="{FF2B5EF4-FFF2-40B4-BE49-F238E27FC236}">
                  <a16:creationId xmlns:a16="http://schemas.microsoft.com/office/drawing/2014/main" id="{DD015FB2-B370-4BDE-A094-BA8DAD503667}"/>
                </a:ext>
              </a:extLst>
            </p:cNvPr>
            <p:cNvSpPr/>
            <p:nvPr/>
          </p:nvSpPr>
          <p:spPr>
            <a:xfrm>
              <a:off x="1193483" y="5967730"/>
              <a:ext cx="495300" cy="523875"/>
            </a:xfrm>
            <a:custGeom>
              <a:avLst/>
              <a:gdLst>
                <a:gd name="connsiteX0" fmla="*/ 501967 w 495300"/>
                <a:gd name="connsiteY0" fmla="*/ 103823 h 523875"/>
                <a:gd name="connsiteX1" fmla="*/ 501967 w 495300"/>
                <a:gd name="connsiteY1" fmla="*/ 0 h 523875"/>
                <a:gd name="connsiteX2" fmla="*/ 145732 w 495300"/>
                <a:gd name="connsiteY2" fmla="*/ 0 h 523875"/>
                <a:gd name="connsiteX3" fmla="*/ 218122 w 495300"/>
                <a:gd name="connsiteY3" fmla="*/ 146685 h 523875"/>
                <a:gd name="connsiteX4" fmla="*/ 109538 w 495300"/>
                <a:gd name="connsiteY4" fmla="*/ 146685 h 523875"/>
                <a:gd name="connsiteX5" fmla="*/ 58102 w 495300"/>
                <a:gd name="connsiteY5" fmla="*/ 65723 h 523875"/>
                <a:gd name="connsiteX6" fmla="*/ 0 w 495300"/>
                <a:gd name="connsiteY6" fmla="*/ 122873 h 523875"/>
                <a:gd name="connsiteX7" fmla="*/ 224790 w 495300"/>
                <a:gd name="connsiteY7" fmla="*/ 383858 h 523875"/>
                <a:gd name="connsiteX8" fmla="*/ 138113 w 495300"/>
                <a:gd name="connsiteY8" fmla="*/ 524828 h 523875"/>
                <a:gd name="connsiteX9" fmla="*/ 501967 w 495300"/>
                <a:gd name="connsiteY9" fmla="*/ 524828 h 523875"/>
                <a:gd name="connsiteX10" fmla="*/ 501967 w 495300"/>
                <a:gd name="connsiteY10" fmla="*/ 421005 h 523875"/>
                <a:gd name="connsiteX11" fmla="*/ 321945 w 495300"/>
                <a:gd name="connsiteY11" fmla="*/ 421005 h 523875"/>
                <a:gd name="connsiteX12" fmla="*/ 321945 w 495300"/>
                <a:gd name="connsiteY12" fmla="*/ 301943 h 523875"/>
                <a:gd name="connsiteX13" fmla="*/ 501967 w 495300"/>
                <a:gd name="connsiteY13" fmla="*/ 301943 h 523875"/>
                <a:gd name="connsiteX14" fmla="*/ 501967 w 495300"/>
                <a:gd name="connsiteY14" fmla="*/ 199073 h 523875"/>
                <a:gd name="connsiteX15" fmla="*/ 321945 w 495300"/>
                <a:gd name="connsiteY15" fmla="*/ 199073 h 523875"/>
                <a:gd name="connsiteX16" fmla="*/ 321945 w 495300"/>
                <a:gd name="connsiteY16" fmla="*/ 103823 h 523875"/>
                <a:gd name="connsiteX17" fmla="*/ 501967 w 495300"/>
                <a:gd name="connsiteY17" fmla="*/ 103823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5300" h="523875">
                  <a:moveTo>
                    <a:pt x="501967" y="103823"/>
                  </a:moveTo>
                  <a:lnTo>
                    <a:pt x="501967" y="0"/>
                  </a:lnTo>
                  <a:lnTo>
                    <a:pt x="145732" y="0"/>
                  </a:lnTo>
                  <a:cubicBezTo>
                    <a:pt x="198120" y="21908"/>
                    <a:pt x="222885" y="68580"/>
                    <a:pt x="218122" y="146685"/>
                  </a:cubicBezTo>
                  <a:lnTo>
                    <a:pt x="109538" y="146685"/>
                  </a:lnTo>
                  <a:cubicBezTo>
                    <a:pt x="109538" y="106680"/>
                    <a:pt x="102870" y="65723"/>
                    <a:pt x="58102" y="65723"/>
                  </a:cubicBezTo>
                  <a:cubicBezTo>
                    <a:pt x="21907" y="65723"/>
                    <a:pt x="0" y="85725"/>
                    <a:pt x="0" y="122873"/>
                  </a:cubicBezTo>
                  <a:cubicBezTo>
                    <a:pt x="0" y="223838"/>
                    <a:pt x="224790" y="215265"/>
                    <a:pt x="224790" y="383858"/>
                  </a:cubicBezTo>
                  <a:cubicBezTo>
                    <a:pt x="224790" y="468630"/>
                    <a:pt x="186690" y="506730"/>
                    <a:pt x="138113" y="524828"/>
                  </a:cubicBezTo>
                  <a:lnTo>
                    <a:pt x="501967" y="524828"/>
                  </a:lnTo>
                  <a:lnTo>
                    <a:pt x="501967" y="421005"/>
                  </a:lnTo>
                  <a:lnTo>
                    <a:pt x="321945" y="421005"/>
                  </a:lnTo>
                  <a:lnTo>
                    <a:pt x="321945" y="301943"/>
                  </a:lnTo>
                  <a:lnTo>
                    <a:pt x="501967" y="301943"/>
                  </a:lnTo>
                  <a:lnTo>
                    <a:pt x="501967" y="199073"/>
                  </a:lnTo>
                  <a:lnTo>
                    <a:pt x="321945" y="199073"/>
                  </a:lnTo>
                  <a:lnTo>
                    <a:pt x="321945" y="103823"/>
                  </a:lnTo>
                  <a:lnTo>
                    <a:pt x="501967" y="10382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 name="Freeform: Shape 7">
              <a:extLst>
                <a:ext uri="{FF2B5EF4-FFF2-40B4-BE49-F238E27FC236}">
                  <a16:creationId xmlns:a16="http://schemas.microsoft.com/office/drawing/2014/main" id="{7BC29DED-D529-40D7-965D-B6CF61EF1B08}"/>
                </a:ext>
              </a:extLst>
            </p:cNvPr>
            <p:cNvSpPr/>
            <p:nvPr/>
          </p:nvSpPr>
          <p:spPr>
            <a:xfrm>
              <a:off x="371475" y="6044883"/>
              <a:ext cx="133350" cy="133350"/>
            </a:xfrm>
            <a:custGeom>
              <a:avLst/>
              <a:gdLst>
                <a:gd name="connsiteX0" fmla="*/ 133350 w 133350"/>
                <a:gd name="connsiteY0" fmla="*/ 68580 h 133350"/>
                <a:gd name="connsiteX1" fmla="*/ 68580 w 133350"/>
                <a:gd name="connsiteY1" fmla="*/ 0 h 133350"/>
                <a:gd name="connsiteX2" fmla="*/ 0 w 133350"/>
                <a:gd name="connsiteY2" fmla="*/ 0 h 133350"/>
                <a:gd name="connsiteX3" fmla="*/ 0 w 133350"/>
                <a:gd name="connsiteY3" fmla="*/ 136208 h 133350"/>
                <a:gd name="connsiteX4" fmla="*/ 75248 w 133350"/>
                <a:gd name="connsiteY4" fmla="*/ 136208 h 133350"/>
                <a:gd name="connsiteX5" fmla="*/ 133350 w 133350"/>
                <a:gd name="connsiteY5" fmla="*/ 6858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133350" y="68580"/>
                  </a:moveTo>
                  <a:cubicBezTo>
                    <a:pt x="133350" y="29527"/>
                    <a:pt x="106680" y="0"/>
                    <a:pt x="68580" y="0"/>
                  </a:cubicBezTo>
                  <a:lnTo>
                    <a:pt x="0" y="0"/>
                  </a:lnTo>
                  <a:lnTo>
                    <a:pt x="0" y="136208"/>
                  </a:lnTo>
                  <a:lnTo>
                    <a:pt x="75248" y="136208"/>
                  </a:lnTo>
                  <a:cubicBezTo>
                    <a:pt x="99060" y="136208"/>
                    <a:pt x="133350" y="120015"/>
                    <a:pt x="133350" y="6858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9" name="Freeform: Shape 8">
              <a:extLst>
                <a:ext uri="{FF2B5EF4-FFF2-40B4-BE49-F238E27FC236}">
                  <a16:creationId xmlns:a16="http://schemas.microsoft.com/office/drawing/2014/main" id="{3E88CBAA-8B9E-4E53-8C96-5615AF2E96D5}"/>
                </a:ext>
              </a:extLst>
            </p:cNvPr>
            <p:cNvSpPr/>
            <p:nvPr/>
          </p:nvSpPr>
          <p:spPr>
            <a:xfrm>
              <a:off x="792480" y="6068695"/>
              <a:ext cx="104775" cy="219075"/>
            </a:xfrm>
            <a:custGeom>
              <a:avLst/>
              <a:gdLst>
                <a:gd name="connsiteX0" fmla="*/ 51435 w 104775"/>
                <a:gd name="connsiteY0" fmla="*/ 0 h 219075"/>
                <a:gd name="connsiteX1" fmla="*/ 50482 w 104775"/>
                <a:gd name="connsiteY1" fmla="*/ 0 h 219075"/>
                <a:gd name="connsiteX2" fmla="*/ 0 w 104775"/>
                <a:gd name="connsiteY2" fmla="*/ 226695 h 219075"/>
                <a:gd name="connsiteX3" fmla="*/ 104775 w 104775"/>
                <a:gd name="connsiteY3" fmla="*/ 226695 h 219075"/>
              </a:gdLst>
              <a:ahLst/>
              <a:cxnLst>
                <a:cxn ang="0">
                  <a:pos x="connsiteX0" y="connsiteY0"/>
                </a:cxn>
                <a:cxn ang="0">
                  <a:pos x="connsiteX1" y="connsiteY1"/>
                </a:cxn>
                <a:cxn ang="0">
                  <a:pos x="connsiteX2" y="connsiteY2"/>
                </a:cxn>
                <a:cxn ang="0">
                  <a:pos x="connsiteX3" y="connsiteY3"/>
                </a:cxn>
              </a:cxnLst>
              <a:rect l="l" t="t" r="r" b="b"/>
              <a:pathLst>
                <a:path w="104775" h="219075">
                  <a:moveTo>
                    <a:pt x="51435" y="0"/>
                  </a:moveTo>
                  <a:lnTo>
                    <a:pt x="50482" y="0"/>
                  </a:lnTo>
                  <a:lnTo>
                    <a:pt x="0" y="226695"/>
                  </a:lnTo>
                  <a:lnTo>
                    <a:pt x="104775" y="22669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0" name="Freeform: Shape 9">
              <a:extLst>
                <a:ext uri="{FF2B5EF4-FFF2-40B4-BE49-F238E27FC236}">
                  <a16:creationId xmlns:a16="http://schemas.microsoft.com/office/drawing/2014/main" id="{F5022460-AC40-4455-A68F-42CF65F85255}"/>
                </a:ext>
              </a:extLst>
            </p:cNvPr>
            <p:cNvSpPr/>
            <p:nvPr/>
          </p:nvSpPr>
          <p:spPr>
            <a:xfrm>
              <a:off x="371475" y="6263957"/>
              <a:ext cx="133350" cy="152400"/>
            </a:xfrm>
            <a:custGeom>
              <a:avLst/>
              <a:gdLst>
                <a:gd name="connsiteX0" fmla="*/ 65723 w 133350"/>
                <a:gd name="connsiteY0" fmla="*/ 0 h 152400"/>
                <a:gd name="connsiteX1" fmla="*/ 0 w 133350"/>
                <a:gd name="connsiteY1" fmla="*/ 0 h 152400"/>
                <a:gd name="connsiteX2" fmla="*/ 0 w 133350"/>
                <a:gd name="connsiteY2" fmla="*/ 152400 h 152400"/>
                <a:gd name="connsiteX3" fmla="*/ 61913 w 133350"/>
                <a:gd name="connsiteY3" fmla="*/ 152400 h 152400"/>
                <a:gd name="connsiteX4" fmla="*/ 139065 w 133350"/>
                <a:gd name="connsiteY4" fmla="*/ 77153 h 152400"/>
                <a:gd name="connsiteX5" fmla="*/ 65723 w 133350"/>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52400">
                  <a:moveTo>
                    <a:pt x="65723" y="0"/>
                  </a:moveTo>
                  <a:lnTo>
                    <a:pt x="0" y="0"/>
                  </a:lnTo>
                  <a:lnTo>
                    <a:pt x="0" y="152400"/>
                  </a:lnTo>
                  <a:lnTo>
                    <a:pt x="61913" y="152400"/>
                  </a:lnTo>
                  <a:cubicBezTo>
                    <a:pt x="85725" y="152400"/>
                    <a:pt x="139065" y="151448"/>
                    <a:pt x="139065" y="77153"/>
                  </a:cubicBezTo>
                  <a:cubicBezTo>
                    <a:pt x="140018" y="28575"/>
                    <a:pt x="121920" y="0"/>
                    <a:pt x="65723" y="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1" name="Freeform: Shape 10">
              <a:extLst>
                <a:ext uri="{FF2B5EF4-FFF2-40B4-BE49-F238E27FC236}">
                  <a16:creationId xmlns:a16="http://schemas.microsoft.com/office/drawing/2014/main" id="{2D249AD7-9AC9-4B6B-ACEB-E0DF21564C98}"/>
                </a:ext>
              </a:extLst>
            </p:cNvPr>
            <p:cNvSpPr/>
            <p:nvPr/>
          </p:nvSpPr>
          <p:spPr>
            <a:xfrm>
              <a:off x="922973" y="5968683"/>
              <a:ext cx="381000" cy="523875"/>
            </a:xfrm>
            <a:custGeom>
              <a:avLst/>
              <a:gdLst>
                <a:gd name="connsiteX0" fmla="*/ 157163 w 381000"/>
                <a:gd name="connsiteY0" fmla="*/ 136208 h 523875"/>
                <a:gd name="connsiteX1" fmla="*/ 242888 w 381000"/>
                <a:gd name="connsiteY1" fmla="*/ 0 h 523875"/>
                <a:gd name="connsiteX2" fmla="*/ 0 w 381000"/>
                <a:gd name="connsiteY2" fmla="*/ 0 h 523875"/>
                <a:gd name="connsiteX3" fmla="*/ 142875 w 381000"/>
                <a:gd name="connsiteY3" fmla="*/ 524828 h 523875"/>
                <a:gd name="connsiteX4" fmla="*/ 226695 w 381000"/>
                <a:gd name="connsiteY4" fmla="*/ 524828 h 523875"/>
                <a:gd name="connsiteX5" fmla="*/ 151448 w 381000"/>
                <a:gd name="connsiteY5" fmla="*/ 364808 h 523875"/>
                <a:gd name="connsiteX6" fmla="*/ 262890 w 381000"/>
                <a:gd name="connsiteY6" fmla="*/ 364808 h 523875"/>
                <a:gd name="connsiteX7" fmla="*/ 326707 w 381000"/>
                <a:gd name="connsiteY7" fmla="*/ 459105 h 523875"/>
                <a:gd name="connsiteX8" fmla="*/ 382905 w 381000"/>
                <a:gd name="connsiteY8" fmla="*/ 398145 h 523875"/>
                <a:gd name="connsiteX9" fmla="*/ 157163 w 381000"/>
                <a:gd name="connsiteY9" fmla="*/ 136208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523875">
                  <a:moveTo>
                    <a:pt x="157163" y="136208"/>
                  </a:moveTo>
                  <a:cubicBezTo>
                    <a:pt x="157163" y="75248"/>
                    <a:pt x="178117" y="23813"/>
                    <a:pt x="242888" y="0"/>
                  </a:cubicBezTo>
                  <a:lnTo>
                    <a:pt x="0" y="0"/>
                  </a:lnTo>
                  <a:lnTo>
                    <a:pt x="142875" y="524828"/>
                  </a:lnTo>
                  <a:lnTo>
                    <a:pt x="226695" y="524828"/>
                  </a:lnTo>
                  <a:cubicBezTo>
                    <a:pt x="160973" y="498158"/>
                    <a:pt x="146685" y="434340"/>
                    <a:pt x="151448" y="364808"/>
                  </a:cubicBezTo>
                  <a:lnTo>
                    <a:pt x="262890" y="364808"/>
                  </a:lnTo>
                  <a:cubicBezTo>
                    <a:pt x="262890" y="416243"/>
                    <a:pt x="264795" y="459105"/>
                    <a:pt x="326707" y="459105"/>
                  </a:cubicBezTo>
                  <a:cubicBezTo>
                    <a:pt x="364807" y="459105"/>
                    <a:pt x="382905" y="434340"/>
                    <a:pt x="382905" y="398145"/>
                  </a:cubicBezTo>
                  <a:cubicBezTo>
                    <a:pt x="381953" y="300990"/>
                    <a:pt x="157163" y="295275"/>
                    <a:pt x="157163" y="136208"/>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2" name="Freeform: Shape 11">
              <a:extLst>
                <a:ext uri="{FF2B5EF4-FFF2-40B4-BE49-F238E27FC236}">
                  <a16:creationId xmlns:a16="http://schemas.microsoft.com/office/drawing/2014/main" id="{C2F186EC-F7A9-4D6B-9D10-888B3030B526}"/>
                </a:ext>
              </a:extLst>
            </p:cNvPr>
            <p:cNvSpPr/>
            <p:nvPr/>
          </p:nvSpPr>
          <p:spPr>
            <a:xfrm>
              <a:off x="517208" y="5967730"/>
              <a:ext cx="257175" cy="523875"/>
            </a:xfrm>
            <a:custGeom>
              <a:avLst/>
              <a:gdLst>
                <a:gd name="connsiteX0" fmla="*/ 1905 w 257175"/>
                <a:gd name="connsiteY0" fmla="*/ 0 h 523875"/>
                <a:gd name="connsiteX1" fmla="*/ 97155 w 257175"/>
                <a:gd name="connsiteY1" fmla="*/ 133350 h 523875"/>
                <a:gd name="connsiteX2" fmla="*/ 5715 w 257175"/>
                <a:gd name="connsiteY2" fmla="*/ 251460 h 523875"/>
                <a:gd name="connsiteX3" fmla="*/ 5715 w 257175"/>
                <a:gd name="connsiteY3" fmla="*/ 253365 h 523875"/>
                <a:gd name="connsiteX4" fmla="*/ 105727 w 257175"/>
                <a:gd name="connsiteY4" fmla="*/ 389573 h 523875"/>
                <a:gd name="connsiteX5" fmla="*/ 0 w 257175"/>
                <a:gd name="connsiteY5" fmla="*/ 525780 h 523875"/>
                <a:gd name="connsiteX6" fmla="*/ 115252 w 257175"/>
                <a:gd name="connsiteY6" fmla="*/ 525780 h 523875"/>
                <a:gd name="connsiteX7" fmla="*/ 260985 w 257175"/>
                <a:gd name="connsiteY7" fmla="*/ 0 h 523875"/>
                <a:gd name="connsiteX8" fmla="*/ 1905 w 25717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523875">
                  <a:moveTo>
                    <a:pt x="1905" y="0"/>
                  </a:moveTo>
                  <a:cubicBezTo>
                    <a:pt x="57150" y="12383"/>
                    <a:pt x="97155" y="47625"/>
                    <a:pt x="97155" y="133350"/>
                  </a:cubicBezTo>
                  <a:cubicBezTo>
                    <a:pt x="97155" y="195263"/>
                    <a:pt x="66675" y="239078"/>
                    <a:pt x="5715" y="251460"/>
                  </a:cubicBezTo>
                  <a:lnTo>
                    <a:pt x="5715" y="253365"/>
                  </a:lnTo>
                  <a:cubicBezTo>
                    <a:pt x="84773" y="264795"/>
                    <a:pt x="105727" y="315278"/>
                    <a:pt x="105727" y="389573"/>
                  </a:cubicBezTo>
                  <a:cubicBezTo>
                    <a:pt x="105727" y="482918"/>
                    <a:pt x="50483" y="514350"/>
                    <a:pt x="0" y="525780"/>
                  </a:cubicBezTo>
                  <a:lnTo>
                    <a:pt x="115252" y="525780"/>
                  </a:lnTo>
                  <a:lnTo>
                    <a:pt x="260985" y="0"/>
                  </a:lnTo>
                  <a:lnTo>
                    <a:pt x="190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3" name="Freeform: Shape 12">
              <a:extLst>
                <a:ext uri="{FF2B5EF4-FFF2-40B4-BE49-F238E27FC236}">
                  <a16:creationId xmlns:a16="http://schemas.microsoft.com/office/drawing/2014/main" id="{751D7442-ECCE-49D2-9443-B25F57483D43}"/>
                </a:ext>
              </a:extLst>
            </p:cNvPr>
            <p:cNvSpPr/>
            <p:nvPr/>
          </p:nvSpPr>
          <p:spPr>
            <a:xfrm>
              <a:off x="741045" y="6376352"/>
              <a:ext cx="200025" cy="114300"/>
            </a:xfrm>
            <a:custGeom>
              <a:avLst/>
              <a:gdLst>
                <a:gd name="connsiteX0" fmla="*/ 29528 w 200025"/>
                <a:gd name="connsiteY0" fmla="*/ 0 h 114300"/>
                <a:gd name="connsiteX1" fmla="*/ 0 w 200025"/>
                <a:gd name="connsiteY1" fmla="*/ 116205 h 114300"/>
                <a:gd name="connsiteX2" fmla="*/ 208598 w 200025"/>
                <a:gd name="connsiteY2" fmla="*/ 116205 h 114300"/>
                <a:gd name="connsiteX3" fmla="*/ 179070 w 200025"/>
                <a:gd name="connsiteY3" fmla="*/ 0 h 114300"/>
              </a:gdLst>
              <a:ahLst/>
              <a:cxnLst>
                <a:cxn ang="0">
                  <a:pos x="connsiteX0" y="connsiteY0"/>
                </a:cxn>
                <a:cxn ang="0">
                  <a:pos x="connsiteX1" y="connsiteY1"/>
                </a:cxn>
                <a:cxn ang="0">
                  <a:pos x="connsiteX2" y="connsiteY2"/>
                </a:cxn>
                <a:cxn ang="0">
                  <a:pos x="connsiteX3" y="connsiteY3"/>
                </a:cxn>
              </a:cxnLst>
              <a:rect l="l" t="t" r="r" b="b"/>
              <a:pathLst>
                <a:path w="200025" h="114300">
                  <a:moveTo>
                    <a:pt x="29528" y="0"/>
                  </a:moveTo>
                  <a:lnTo>
                    <a:pt x="0" y="116205"/>
                  </a:lnTo>
                  <a:lnTo>
                    <a:pt x="208598" y="116205"/>
                  </a:lnTo>
                  <a:lnTo>
                    <a:pt x="179070"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4" name="Freeform: Shape 13">
              <a:extLst>
                <a:ext uri="{FF2B5EF4-FFF2-40B4-BE49-F238E27FC236}">
                  <a16:creationId xmlns:a16="http://schemas.microsoft.com/office/drawing/2014/main" id="{90E7265F-5DC5-4575-A57B-CE25D085DE8E}"/>
                </a:ext>
              </a:extLst>
            </p:cNvPr>
            <p:cNvSpPr/>
            <p:nvPr/>
          </p:nvSpPr>
          <p:spPr>
            <a:xfrm>
              <a:off x="1759267" y="5967730"/>
              <a:ext cx="57150" cy="95250"/>
            </a:xfrm>
            <a:custGeom>
              <a:avLst/>
              <a:gdLst>
                <a:gd name="connsiteX0" fmla="*/ 0 w 57150"/>
                <a:gd name="connsiteY0" fmla="*/ 0 h 95250"/>
                <a:gd name="connsiteX1" fmla="*/ 33338 w 57150"/>
                <a:gd name="connsiteY1" fmla="*/ 0 h 95250"/>
                <a:gd name="connsiteX2" fmla="*/ 42863 w 57150"/>
                <a:gd name="connsiteY2" fmla="*/ 953 h 95250"/>
                <a:gd name="connsiteX3" fmla="*/ 49530 w 57150"/>
                <a:gd name="connsiteY3" fmla="*/ 2858 h 95250"/>
                <a:gd name="connsiteX4" fmla="*/ 54292 w 57150"/>
                <a:gd name="connsiteY4" fmla="*/ 6667 h 95250"/>
                <a:gd name="connsiteX5" fmla="*/ 57150 w 57150"/>
                <a:gd name="connsiteY5" fmla="*/ 10478 h 95250"/>
                <a:gd name="connsiteX6" fmla="*/ 59055 w 57150"/>
                <a:gd name="connsiteY6" fmla="*/ 14288 h 95250"/>
                <a:gd name="connsiteX7" fmla="*/ 60008 w 57150"/>
                <a:gd name="connsiteY7" fmla="*/ 18098 h 95250"/>
                <a:gd name="connsiteX8" fmla="*/ 60960 w 57150"/>
                <a:gd name="connsiteY8" fmla="*/ 21908 h 95250"/>
                <a:gd name="connsiteX9" fmla="*/ 60960 w 57150"/>
                <a:gd name="connsiteY9" fmla="*/ 23813 h 95250"/>
                <a:gd name="connsiteX10" fmla="*/ 57150 w 57150"/>
                <a:gd name="connsiteY10" fmla="*/ 40005 h 95250"/>
                <a:gd name="connsiteX11" fmla="*/ 42863 w 57150"/>
                <a:gd name="connsiteY11" fmla="*/ 48578 h 95250"/>
                <a:gd name="connsiteX12" fmla="*/ 42863 w 57150"/>
                <a:gd name="connsiteY12" fmla="*/ 49530 h 95250"/>
                <a:gd name="connsiteX13" fmla="*/ 59055 w 57150"/>
                <a:gd name="connsiteY13" fmla="*/ 57150 h 95250"/>
                <a:gd name="connsiteX14" fmla="*/ 63817 w 57150"/>
                <a:gd name="connsiteY14" fmla="*/ 74295 h 95250"/>
                <a:gd name="connsiteX15" fmla="*/ 60960 w 57150"/>
                <a:gd name="connsiteY15" fmla="*/ 89535 h 95250"/>
                <a:gd name="connsiteX16" fmla="*/ 53340 w 57150"/>
                <a:gd name="connsiteY16" fmla="*/ 98108 h 95250"/>
                <a:gd name="connsiteX17" fmla="*/ 42863 w 57150"/>
                <a:gd name="connsiteY17" fmla="*/ 101918 h 95250"/>
                <a:gd name="connsiteX18" fmla="*/ 33338 w 57150"/>
                <a:gd name="connsiteY18" fmla="*/ 102870 h 95250"/>
                <a:gd name="connsiteX19" fmla="*/ 0 w 57150"/>
                <a:gd name="connsiteY19" fmla="*/ 102870 h 95250"/>
                <a:gd name="connsiteX20" fmla="*/ 0 w 57150"/>
                <a:gd name="connsiteY20" fmla="*/ 0 h 95250"/>
                <a:gd name="connsiteX21" fmla="*/ 32385 w 57150"/>
                <a:gd name="connsiteY21" fmla="*/ 43815 h 95250"/>
                <a:gd name="connsiteX22" fmla="*/ 43815 w 57150"/>
                <a:gd name="connsiteY22" fmla="*/ 39053 h 95250"/>
                <a:gd name="connsiteX23" fmla="*/ 47625 w 57150"/>
                <a:gd name="connsiteY23" fmla="*/ 26670 h 95250"/>
                <a:gd name="connsiteX24" fmla="*/ 43815 w 57150"/>
                <a:gd name="connsiteY24" fmla="*/ 15240 h 95250"/>
                <a:gd name="connsiteX25" fmla="*/ 31433 w 57150"/>
                <a:gd name="connsiteY25" fmla="*/ 10478 h 95250"/>
                <a:gd name="connsiteX26" fmla="*/ 13335 w 57150"/>
                <a:gd name="connsiteY26" fmla="*/ 10478 h 95250"/>
                <a:gd name="connsiteX27" fmla="*/ 13335 w 57150"/>
                <a:gd name="connsiteY27" fmla="*/ 42863 h 95250"/>
                <a:gd name="connsiteX28" fmla="*/ 32385 w 57150"/>
                <a:gd name="connsiteY28" fmla="*/ 42863 h 95250"/>
                <a:gd name="connsiteX29" fmla="*/ 31433 w 57150"/>
                <a:gd name="connsiteY29" fmla="*/ 91440 h 95250"/>
                <a:gd name="connsiteX30" fmla="*/ 40005 w 57150"/>
                <a:gd name="connsiteY30" fmla="*/ 89535 h 95250"/>
                <a:gd name="connsiteX31" fmla="*/ 45720 w 57150"/>
                <a:gd name="connsiteY31" fmla="*/ 85725 h 95250"/>
                <a:gd name="connsiteX32" fmla="*/ 48578 w 57150"/>
                <a:gd name="connsiteY32" fmla="*/ 80010 h 95250"/>
                <a:gd name="connsiteX33" fmla="*/ 50483 w 57150"/>
                <a:gd name="connsiteY33" fmla="*/ 74295 h 95250"/>
                <a:gd name="connsiteX34" fmla="*/ 48578 w 57150"/>
                <a:gd name="connsiteY34" fmla="*/ 64770 h 95250"/>
                <a:gd name="connsiteX35" fmla="*/ 43815 w 57150"/>
                <a:gd name="connsiteY35" fmla="*/ 59055 h 95250"/>
                <a:gd name="connsiteX36" fmla="*/ 36195 w 57150"/>
                <a:gd name="connsiteY36" fmla="*/ 56198 h 95250"/>
                <a:gd name="connsiteX37" fmla="*/ 26670 w 57150"/>
                <a:gd name="connsiteY37" fmla="*/ 55245 h 95250"/>
                <a:gd name="connsiteX38" fmla="*/ 12383 w 57150"/>
                <a:gd name="connsiteY38" fmla="*/ 55245 h 95250"/>
                <a:gd name="connsiteX39" fmla="*/ 12383 w 57150"/>
                <a:gd name="connsiteY39" fmla="*/ 92393 h 95250"/>
                <a:gd name="connsiteX40" fmla="*/ 31433 w 57150"/>
                <a:gd name="connsiteY40" fmla="*/ 9239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150" h="95250">
                  <a:moveTo>
                    <a:pt x="0" y="0"/>
                  </a:moveTo>
                  <a:lnTo>
                    <a:pt x="33338" y="0"/>
                  </a:lnTo>
                  <a:cubicBezTo>
                    <a:pt x="37148" y="0"/>
                    <a:pt x="40005" y="0"/>
                    <a:pt x="42863" y="953"/>
                  </a:cubicBezTo>
                  <a:cubicBezTo>
                    <a:pt x="45720" y="1905"/>
                    <a:pt x="47625" y="1905"/>
                    <a:pt x="49530" y="2858"/>
                  </a:cubicBezTo>
                  <a:cubicBezTo>
                    <a:pt x="51435" y="3810"/>
                    <a:pt x="52388" y="4763"/>
                    <a:pt x="54292" y="6667"/>
                  </a:cubicBezTo>
                  <a:cubicBezTo>
                    <a:pt x="55245" y="7620"/>
                    <a:pt x="56198" y="9525"/>
                    <a:pt x="57150" y="10478"/>
                  </a:cubicBezTo>
                  <a:cubicBezTo>
                    <a:pt x="58103" y="12383"/>
                    <a:pt x="59055" y="13335"/>
                    <a:pt x="59055" y="14288"/>
                  </a:cubicBezTo>
                  <a:cubicBezTo>
                    <a:pt x="60008" y="15240"/>
                    <a:pt x="60008" y="17145"/>
                    <a:pt x="60008" y="18098"/>
                  </a:cubicBezTo>
                  <a:cubicBezTo>
                    <a:pt x="60008" y="19050"/>
                    <a:pt x="60008" y="20003"/>
                    <a:pt x="60960" y="21908"/>
                  </a:cubicBezTo>
                  <a:cubicBezTo>
                    <a:pt x="60960" y="22860"/>
                    <a:pt x="60960" y="23813"/>
                    <a:pt x="60960" y="23813"/>
                  </a:cubicBezTo>
                  <a:cubicBezTo>
                    <a:pt x="60960" y="30480"/>
                    <a:pt x="60008" y="35243"/>
                    <a:pt x="57150" y="40005"/>
                  </a:cubicBezTo>
                  <a:cubicBezTo>
                    <a:pt x="54292" y="43815"/>
                    <a:pt x="49530" y="46673"/>
                    <a:pt x="42863" y="48578"/>
                  </a:cubicBezTo>
                  <a:lnTo>
                    <a:pt x="42863" y="49530"/>
                  </a:lnTo>
                  <a:cubicBezTo>
                    <a:pt x="50483" y="50483"/>
                    <a:pt x="55245" y="53340"/>
                    <a:pt x="59055" y="57150"/>
                  </a:cubicBezTo>
                  <a:cubicBezTo>
                    <a:pt x="61913" y="60960"/>
                    <a:pt x="63817" y="66675"/>
                    <a:pt x="63817" y="74295"/>
                  </a:cubicBezTo>
                  <a:cubicBezTo>
                    <a:pt x="63817" y="80963"/>
                    <a:pt x="62865" y="85725"/>
                    <a:pt x="60960" y="89535"/>
                  </a:cubicBezTo>
                  <a:cubicBezTo>
                    <a:pt x="59055" y="93345"/>
                    <a:pt x="56198" y="96203"/>
                    <a:pt x="53340" y="98108"/>
                  </a:cubicBezTo>
                  <a:cubicBezTo>
                    <a:pt x="50483" y="100013"/>
                    <a:pt x="46673" y="100965"/>
                    <a:pt x="42863" y="101918"/>
                  </a:cubicBezTo>
                  <a:cubicBezTo>
                    <a:pt x="39053" y="102870"/>
                    <a:pt x="36195" y="102870"/>
                    <a:pt x="33338" y="102870"/>
                  </a:cubicBezTo>
                  <a:lnTo>
                    <a:pt x="0" y="102870"/>
                  </a:lnTo>
                  <a:lnTo>
                    <a:pt x="0" y="0"/>
                  </a:lnTo>
                  <a:close/>
                  <a:moveTo>
                    <a:pt x="32385" y="43815"/>
                  </a:moveTo>
                  <a:cubicBezTo>
                    <a:pt x="37148" y="43815"/>
                    <a:pt x="40958" y="41910"/>
                    <a:pt x="43815" y="39053"/>
                  </a:cubicBezTo>
                  <a:cubicBezTo>
                    <a:pt x="46673" y="36195"/>
                    <a:pt x="47625" y="32385"/>
                    <a:pt x="47625" y="26670"/>
                  </a:cubicBezTo>
                  <a:cubicBezTo>
                    <a:pt x="47625" y="22860"/>
                    <a:pt x="46673" y="19050"/>
                    <a:pt x="43815" y="15240"/>
                  </a:cubicBezTo>
                  <a:cubicBezTo>
                    <a:pt x="40958" y="12383"/>
                    <a:pt x="37148" y="10478"/>
                    <a:pt x="31433" y="10478"/>
                  </a:cubicBezTo>
                  <a:lnTo>
                    <a:pt x="13335" y="10478"/>
                  </a:lnTo>
                  <a:lnTo>
                    <a:pt x="13335" y="42863"/>
                  </a:lnTo>
                  <a:lnTo>
                    <a:pt x="32385" y="42863"/>
                  </a:lnTo>
                  <a:close/>
                  <a:moveTo>
                    <a:pt x="31433" y="91440"/>
                  </a:moveTo>
                  <a:cubicBezTo>
                    <a:pt x="35242" y="91440"/>
                    <a:pt x="38100" y="90488"/>
                    <a:pt x="40005" y="89535"/>
                  </a:cubicBezTo>
                  <a:cubicBezTo>
                    <a:pt x="41910" y="88583"/>
                    <a:pt x="44767" y="86678"/>
                    <a:pt x="45720" y="85725"/>
                  </a:cubicBezTo>
                  <a:cubicBezTo>
                    <a:pt x="47625" y="83820"/>
                    <a:pt x="48578" y="81915"/>
                    <a:pt x="48578" y="80010"/>
                  </a:cubicBezTo>
                  <a:cubicBezTo>
                    <a:pt x="50483" y="78105"/>
                    <a:pt x="50483" y="76200"/>
                    <a:pt x="50483" y="74295"/>
                  </a:cubicBezTo>
                  <a:cubicBezTo>
                    <a:pt x="50483" y="70485"/>
                    <a:pt x="49530" y="66675"/>
                    <a:pt x="48578" y="64770"/>
                  </a:cubicBezTo>
                  <a:cubicBezTo>
                    <a:pt x="47625" y="61913"/>
                    <a:pt x="45720" y="60008"/>
                    <a:pt x="43815" y="59055"/>
                  </a:cubicBezTo>
                  <a:cubicBezTo>
                    <a:pt x="41910" y="58103"/>
                    <a:pt x="39053" y="57150"/>
                    <a:pt x="36195" y="56198"/>
                  </a:cubicBezTo>
                  <a:cubicBezTo>
                    <a:pt x="33338" y="56198"/>
                    <a:pt x="30480" y="55245"/>
                    <a:pt x="26670" y="55245"/>
                  </a:cubicBezTo>
                  <a:lnTo>
                    <a:pt x="12383" y="55245"/>
                  </a:lnTo>
                  <a:lnTo>
                    <a:pt x="12383" y="92393"/>
                  </a:lnTo>
                  <a:lnTo>
                    <a:pt x="31433" y="9239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5" name="Freeform: Shape 14">
              <a:extLst>
                <a:ext uri="{FF2B5EF4-FFF2-40B4-BE49-F238E27FC236}">
                  <a16:creationId xmlns:a16="http://schemas.microsoft.com/office/drawing/2014/main" id="{D6CDD4AD-7236-4D00-B403-B1223413D865}"/>
                </a:ext>
              </a:extLst>
            </p:cNvPr>
            <p:cNvSpPr/>
            <p:nvPr/>
          </p:nvSpPr>
          <p:spPr>
            <a:xfrm>
              <a:off x="1844040" y="5967730"/>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8 h 95250"/>
                <a:gd name="connsiteX9" fmla="*/ 40005 w 57150"/>
                <a:gd name="connsiteY9" fmla="*/ 48578 h 95250"/>
                <a:gd name="connsiteX10" fmla="*/ 40005 w 57150"/>
                <a:gd name="connsiteY10" fmla="*/ 48578 h 95250"/>
                <a:gd name="connsiteX11" fmla="*/ 47625 w 57150"/>
                <a:gd name="connsiteY11" fmla="*/ 50483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8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4768 h 95250"/>
                <a:gd name="connsiteX31" fmla="*/ 40005 w 57150"/>
                <a:gd name="connsiteY31" fmla="*/ 42863 h 95250"/>
                <a:gd name="connsiteX32" fmla="*/ 44767 w 57150"/>
                <a:gd name="connsiteY32" fmla="*/ 39053 h 95250"/>
                <a:gd name="connsiteX33" fmla="*/ 47625 w 57150"/>
                <a:gd name="connsiteY33" fmla="*/ 33338 h 95250"/>
                <a:gd name="connsiteX34" fmla="*/ 48577 w 57150"/>
                <a:gd name="connsiteY34" fmla="*/ 26670 h 95250"/>
                <a:gd name="connsiteX35" fmla="*/ 47625 w 57150"/>
                <a:gd name="connsiteY35" fmla="*/ 20955 h 95250"/>
                <a:gd name="connsiteX36" fmla="*/ 45720 w 57150"/>
                <a:gd name="connsiteY36" fmla="*/ 16193 h 95250"/>
                <a:gd name="connsiteX37" fmla="*/ 41910 w 57150"/>
                <a:gd name="connsiteY37" fmla="*/ 12383 h 95250"/>
                <a:gd name="connsiteX38" fmla="*/ 35242 w 57150"/>
                <a:gd name="connsiteY38" fmla="*/ 10478 h 95250"/>
                <a:gd name="connsiteX39" fmla="*/ 13335 w 57150"/>
                <a:gd name="connsiteY39" fmla="*/ 10478 h 95250"/>
                <a:gd name="connsiteX40" fmla="*/ 13335 w 57150"/>
                <a:gd name="connsiteY40" fmla="*/ 42863 h 95250"/>
                <a:gd name="connsiteX41" fmla="*/ 33338 w 57150"/>
                <a:gd name="connsiteY41" fmla="*/ 4286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9525"/>
                    <a:pt x="58102" y="12383"/>
                    <a:pt x="58102" y="16193"/>
                  </a:cubicBezTo>
                  <a:cubicBezTo>
                    <a:pt x="59055" y="19050"/>
                    <a:pt x="59055" y="21908"/>
                    <a:pt x="59055" y="25718"/>
                  </a:cubicBezTo>
                  <a:cubicBezTo>
                    <a:pt x="59055" y="31433"/>
                    <a:pt x="57150" y="37148"/>
                    <a:pt x="54292" y="40958"/>
                  </a:cubicBezTo>
                  <a:cubicBezTo>
                    <a:pt x="51435" y="44768"/>
                    <a:pt x="46672" y="47625"/>
                    <a:pt x="40005" y="48578"/>
                  </a:cubicBezTo>
                  <a:lnTo>
                    <a:pt x="40005" y="48578"/>
                  </a:lnTo>
                  <a:cubicBezTo>
                    <a:pt x="42863" y="48578"/>
                    <a:pt x="45720" y="49530"/>
                    <a:pt x="47625" y="50483"/>
                  </a:cubicBezTo>
                  <a:cubicBezTo>
                    <a:pt x="49530" y="51435"/>
                    <a:pt x="51435" y="52388"/>
                    <a:pt x="52388" y="54293"/>
                  </a:cubicBezTo>
                  <a:cubicBezTo>
                    <a:pt x="53340" y="56198"/>
                    <a:pt x="54292" y="59055"/>
                    <a:pt x="55245" y="61913"/>
                  </a:cubicBezTo>
                  <a:cubicBezTo>
                    <a:pt x="56197" y="64770"/>
                    <a:pt x="56197" y="69533"/>
                    <a:pt x="56197" y="74295"/>
                  </a:cubicBezTo>
                  <a:cubicBezTo>
                    <a:pt x="56197" y="75248"/>
                    <a:pt x="56197" y="77153"/>
                    <a:pt x="56197" y="79058"/>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3"/>
                    <a:pt x="41910" y="65723"/>
                  </a:cubicBezTo>
                  <a:cubicBezTo>
                    <a:pt x="41910" y="62865"/>
                    <a:pt x="40957" y="60008"/>
                    <a:pt x="40005" y="58103"/>
                  </a:cubicBezTo>
                  <a:cubicBezTo>
                    <a:pt x="39052" y="56198"/>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4768"/>
                  </a:moveTo>
                  <a:cubicBezTo>
                    <a:pt x="35242" y="44768"/>
                    <a:pt x="38100" y="44768"/>
                    <a:pt x="40005" y="42863"/>
                  </a:cubicBezTo>
                  <a:cubicBezTo>
                    <a:pt x="41910" y="41910"/>
                    <a:pt x="42863" y="40958"/>
                    <a:pt x="44767" y="39053"/>
                  </a:cubicBezTo>
                  <a:cubicBezTo>
                    <a:pt x="45720" y="37148"/>
                    <a:pt x="46672" y="35243"/>
                    <a:pt x="47625" y="33338"/>
                  </a:cubicBezTo>
                  <a:cubicBezTo>
                    <a:pt x="48577" y="31433"/>
                    <a:pt x="48577" y="29528"/>
                    <a:pt x="48577" y="26670"/>
                  </a:cubicBezTo>
                  <a:cubicBezTo>
                    <a:pt x="48577" y="24765"/>
                    <a:pt x="48577" y="22860"/>
                    <a:pt x="47625" y="20955"/>
                  </a:cubicBezTo>
                  <a:cubicBezTo>
                    <a:pt x="47625" y="19050"/>
                    <a:pt x="46672" y="17145"/>
                    <a:pt x="45720" y="16193"/>
                  </a:cubicBezTo>
                  <a:cubicBezTo>
                    <a:pt x="44767" y="14288"/>
                    <a:pt x="42863" y="13335"/>
                    <a:pt x="41910" y="12383"/>
                  </a:cubicBezTo>
                  <a:cubicBezTo>
                    <a:pt x="40005" y="11430"/>
                    <a:pt x="38100" y="10478"/>
                    <a:pt x="35242" y="10478"/>
                  </a:cubicBezTo>
                  <a:lnTo>
                    <a:pt x="13335" y="10478"/>
                  </a:lnTo>
                  <a:lnTo>
                    <a:pt x="13335" y="42863"/>
                  </a:lnTo>
                  <a:lnTo>
                    <a:pt x="33338" y="4286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6" name="Freeform: Shape 15">
              <a:extLst>
                <a:ext uri="{FF2B5EF4-FFF2-40B4-BE49-F238E27FC236}">
                  <a16:creationId xmlns:a16="http://schemas.microsoft.com/office/drawing/2014/main" id="{046ED099-DEE3-44F4-B173-9A5C61D1FB6C}"/>
                </a:ext>
              </a:extLst>
            </p:cNvPr>
            <p:cNvSpPr/>
            <p:nvPr/>
          </p:nvSpPr>
          <p:spPr>
            <a:xfrm>
              <a:off x="1925955" y="5967730"/>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7" name="Freeform: Shape 16">
              <a:extLst>
                <a:ext uri="{FF2B5EF4-FFF2-40B4-BE49-F238E27FC236}">
                  <a16:creationId xmlns:a16="http://schemas.microsoft.com/office/drawing/2014/main" id="{0B192DFD-D7BF-4692-AC86-99A3B0AE03CF}"/>
                </a:ext>
              </a:extLst>
            </p:cNvPr>
            <p:cNvSpPr/>
            <p:nvPr/>
          </p:nvSpPr>
          <p:spPr>
            <a:xfrm>
              <a:off x="1954530" y="5967730"/>
              <a:ext cx="66675" cy="95250"/>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8" name="Freeform: Shape 17">
              <a:extLst>
                <a:ext uri="{FF2B5EF4-FFF2-40B4-BE49-F238E27FC236}">
                  <a16:creationId xmlns:a16="http://schemas.microsoft.com/office/drawing/2014/main" id="{07159E59-1D04-451F-BBAA-125C8065A169}"/>
                </a:ext>
              </a:extLst>
            </p:cNvPr>
            <p:cNvSpPr/>
            <p:nvPr/>
          </p:nvSpPr>
          <p:spPr>
            <a:xfrm>
              <a:off x="2037398" y="5967730"/>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19" name="Freeform: Shape 18">
              <a:extLst>
                <a:ext uri="{FF2B5EF4-FFF2-40B4-BE49-F238E27FC236}">
                  <a16:creationId xmlns:a16="http://schemas.microsoft.com/office/drawing/2014/main" id="{17BF32A8-B5A4-45CB-B2B3-62CBA1BDF904}"/>
                </a:ext>
              </a:extLst>
            </p:cNvPr>
            <p:cNvSpPr/>
            <p:nvPr/>
          </p:nvSpPr>
          <p:spPr>
            <a:xfrm>
              <a:off x="2074545" y="5964872"/>
              <a:ext cx="57150" cy="104775"/>
            </a:xfrm>
            <a:custGeom>
              <a:avLst/>
              <a:gdLst>
                <a:gd name="connsiteX0" fmla="*/ 10477 w 57150"/>
                <a:gd name="connsiteY0" fmla="*/ 78105 h 104775"/>
                <a:gd name="connsiteX1" fmla="*/ 12383 w 57150"/>
                <a:gd name="connsiteY1" fmla="*/ 86678 h 104775"/>
                <a:gd name="connsiteX2" fmla="*/ 16192 w 57150"/>
                <a:gd name="connsiteY2" fmla="*/ 92393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3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8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2 w 57150"/>
                <a:gd name="connsiteY25" fmla="*/ 16193 h 104775"/>
                <a:gd name="connsiteX26" fmla="*/ 16192 w 57150"/>
                <a:gd name="connsiteY26" fmla="*/ 20955 h 104775"/>
                <a:gd name="connsiteX27" fmla="*/ 15240 w 57150"/>
                <a:gd name="connsiteY27" fmla="*/ 27623 h 104775"/>
                <a:gd name="connsiteX28" fmla="*/ 19050 w 57150"/>
                <a:gd name="connsiteY28" fmla="*/ 37148 h 104775"/>
                <a:gd name="connsiteX29" fmla="*/ 27622 w 57150"/>
                <a:gd name="connsiteY29" fmla="*/ 43815 h 104775"/>
                <a:gd name="connsiteX30" fmla="*/ 39052 w 57150"/>
                <a:gd name="connsiteY30" fmla="*/ 49530 h 104775"/>
                <a:gd name="connsiteX31" fmla="*/ 50483 w 57150"/>
                <a:gd name="connsiteY31" fmla="*/ 56198 h 104775"/>
                <a:gd name="connsiteX32" fmla="*/ 59055 w 57150"/>
                <a:gd name="connsiteY32" fmla="*/ 65723 h 104775"/>
                <a:gd name="connsiteX33" fmla="*/ 62865 w 57150"/>
                <a:gd name="connsiteY33" fmla="*/ 79058 h 104775"/>
                <a:gd name="connsiteX34" fmla="*/ 60008 w 57150"/>
                <a:gd name="connsiteY34" fmla="*/ 92393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2 w 57150"/>
                <a:gd name="connsiteY42" fmla="*/ 80010 h 104775"/>
                <a:gd name="connsiteX43" fmla="*/ 952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7" y="78105"/>
                  </a:moveTo>
                  <a:cubicBezTo>
                    <a:pt x="10477" y="81915"/>
                    <a:pt x="11430" y="84773"/>
                    <a:pt x="12383" y="86678"/>
                  </a:cubicBezTo>
                  <a:cubicBezTo>
                    <a:pt x="13335" y="88583"/>
                    <a:pt x="14288" y="90488"/>
                    <a:pt x="16192" y="92393"/>
                  </a:cubicBezTo>
                  <a:cubicBezTo>
                    <a:pt x="18097" y="94298"/>
                    <a:pt x="20002" y="95250"/>
                    <a:pt x="21908" y="95250"/>
                  </a:cubicBezTo>
                  <a:cubicBezTo>
                    <a:pt x="23813" y="96203"/>
                    <a:pt x="25717" y="96203"/>
                    <a:pt x="28575" y="96203"/>
                  </a:cubicBezTo>
                  <a:cubicBezTo>
                    <a:pt x="31433" y="96203"/>
                    <a:pt x="33338" y="96203"/>
                    <a:pt x="36195" y="95250"/>
                  </a:cubicBezTo>
                  <a:cubicBezTo>
                    <a:pt x="38100" y="94298"/>
                    <a:pt x="40005" y="93345"/>
                    <a:pt x="41910" y="92393"/>
                  </a:cubicBezTo>
                  <a:cubicBezTo>
                    <a:pt x="43815" y="91440"/>
                    <a:pt x="44767" y="89535"/>
                    <a:pt x="45720" y="87630"/>
                  </a:cubicBezTo>
                  <a:cubicBezTo>
                    <a:pt x="46672" y="85725"/>
                    <a:pt x="47625" y="82868"/>
                    <a:pt x="47625" y="80010"/>
                  </a:cubicBezTo>
                  <a:cubicBezTo>
                    <a:pt x="47625" y="76200"/>
                    <a:pt x="46672" y="73343"/>
                    <a:pt x="43815" y="70485"/>
                  </a:cubicBezTo>
                  <a:cubicBezTo>
                    <a:pt x="41910" y="67628"/>
                    <a:pt x="39052" y="65723"/>
                    <a:pt x="35242" y="63818"/>
                  </a:cubicBezTo>
                  <a:cubicBezTo>
                    <a:pt x="31433" y="61913"/>
                    <a:pt x="28575" y="60008"/>
                    <a:pt x="23813" y="58103"/>
                  </a:cubicBezTo>
                  <a:cubicBezTo>
                    <a:pt x="20002" y="56198"/>
                    <a:pt x="16192" y="54293"/>
                    <a:pt x="12383" y="51435"/>
                  </a:cubicBezTo>
                  <a:cubicBezTo>
                    <a:pt x="8572" y="48578"/>
                    <a:pt x="5715" y="45720"/>
                    <a:pt x="3810" y="41910"/>
                  </a:cubicBezTo>
                  <a:cubicBezTo>
                    <a:pt x="1905" y="38100"/>
                    <a:pt x="0" y="34290"/>
                    <a:pt x="0" y="28575"/>
                  </a:cubicBezTo>
                  <a:cubicBezTo>
                    <a:pt x="0" y="23813"/>
                    <a:pt x="952"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2" y="16193"/>
                  </a:cubicBezTo>
                  <a:cubicBezTo>
                    <a:pt x="18097" y="17145"/>
                    <a:pt x="17145" y="19050"/>
                    <a:pt x="16192" y="20955"/>
                  </a:cubicBezTo>
                  <a:cubicBezTo>
                    <a:pt x="15240" y="22860"/>
                    <a:pt x="15240" y="25718"/>
                    <a:pt x="15240" y="27623"/>
                  </a:cubicBezTo>
                  <a:cubicBezTo>
                    <a:pt x="15240" y="31433"/>
                    <a:pt x="16192" y="34290"/>
                    <a:pt x="19050" y="37148"/>
                  </a:cubicBezTo>
                  <a:cubicBezTo>
                    <a:pt x="20955" y="40005"/>
                    <a:pt x="23813" y="41910"/>
                    <a:pt x="27622" y="43815"/>
                  </a:cubicBezTo>
                  <a:cubicBezTo>
                    <a:pt x="31433" y="45720"/>
                    <a:pt x="35242" y="47625"/>
                    <a:pt x="39052" y="49530"/>
                  </a:cubicBezTo>
                  <a:cubicBezTo>
                    <a:pt x="42863" y="51435"/>
                    <a:pt x="46672" y="53340"/>
                    <a:pt x="50483" y="56198"/>
                  </a:cubicBezTo>
                  <a:cubicBezTo>
                    <a:pt x="54292" y="59055"/>
                    <a:pt x="57150" y="61913"/>
                    <a:pt x="59055" y="65723"/>
                  </a:cubicBezTo>
                  <a:cubicBezTo>
                    <a:pt x="60960" y="69533"/>
                    <a:pt x="62865" y="74295"/>
                    <a:pt x="62865" y="79058"/>
                  </a:cubicBezTo>
                  <a:cubicBezTo>
                    <a:pt x="62865" y="84773"/>
                    <a:pt x="61913" y="88583"/>
                    <a:pt x="60008" y="92393"/>
                  </a:cubicBezTo>
                  <a:cubicBezTo>
                    <a:pt x="58102" y="96203"/>
                    <a:pt x="56197" y="99060"/>
                    <a:pt x="53340" y="100965"/>
                  </a:cubicBezTo>
                  <a:cubicBezTo>
                    <a:pt x="50483" y="102870"/>
                    <a:pt x="46672" y="104775"/>
                    <a:pt x="42863" y="105728"/>
                  </a:cubicBezTo>
                  <a:cubicBezTo>
                    <a:pt x="39052"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2" y="83820"/>
                    <a:pt x="952" y="81915"/>
                    <a:pt x="952" y="80010"/>
                  </a:cubicBezTo>
                  <a:cubicBezTo>
                    <a:pt x="952" y="78105"/>
                    <a:pt x="952" y="76200"/>
                    <a:pt x="952" y="74295"/>
                  </a:cubicBezTo>
                  <a:lnTo>
                    <a:pt x="14288" y="74295"/>
                  </a:lnTo>
                  <a:lnTo>
                    <a:pt x="14288" y="7810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0" name="Freeform: Shape 19">
              <a:extLst>
                <a:ext uri="{FF2B5EF4-FFF2-40B4-BE49-F238E27FC236}">
                  <a16:creationId xmlns:a16="http://schemas.microsoft.com/office/drawing/2014/main" id="{EE2B7C54-75BA-4299-AF41-7E749B37195E}"/>
                </a:ext>
              </a:extLst>
            </p:cNvPr>
            <p:cNvSpPr/>
            <p:nvPr/>
          </p:nvSpPr>
          <p:spPr>
            <a:xfrm>
              <a:off x="2155508" y="5967730"/>
              <a:ext cx="57150" cy="95250"/>
            </a:xfrm>
            <a:custGeom>
              <a:avLst/>
              <a:gdLst>
                <a:gd name="connsiteX0" fmla="*/ 0 w 57150"/>
                <a:gd name="connsiteY0" fmla="*/ 0 h 95250"/>
                <a:gd name="connsiteX1" fmla="*/ 12383 w 57150"/>
                <a:gd name="connsiteY1" fmla="*/ 0 h 95250"/>
                <a:gd name="connsiteX2" fmla="*/ 12383 w 57150"/>
                <a:gd name="connsiteY2" fmla="*/ 44768 h 95250"/>
                <a:gd name="connsiteX3" fmla="*/ 48577 w 57150"/>
                <a:gd name="connsiteY3" fmla="*/ 44768 h 95250"/>
                <a:gd name="connsiteX4" fmla="*/ 48577 w 57150"/>
                <a:gd name="connsiteY4" fmla="*/ 0 h 95250"/>
                <a:gd name="connsiteX5" fmla="*/ 61913 w 57150"/>
                <a:gd name="connsiteY5" fmla="*/ 0 h 95250"/>
                <a:gd name="connsiteX6" fmla="*/ 61913 w 57150"/>
                <a:gd name="connsiteY6" fmla="*/ 102870 h 95250"/>
                <a:gd name="connsiteX7" fmla="*/ 48577 w 57150"/>
                <a:gd name="connsiteY7" fmla="*/ 102870 h 95250"/>
                <a:gd name="connsiteX8" fmla="*/ 48577 w 57150"/>
                <a:gd name="connsiteY8" fmla="*/ 56198 h 95250"/>
                <a:gd name="connsiteX9" fmla="*/ 12383 w 57150"/>
                <a:gd name="connsiteY9" fmla="*/ 56198 h 95250"/>
                <a:gd name="connsiteX10" fmla="*/ 12383 w 57150"/>
                <a:gd name="connsiteY10" fmla="*/ 102870 h 95250"/>
                <a:gd name="connsiteX11" fmla="*/ 0 w 57150"/>
                <a:gd name="connsiteY11"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12383" y="0"/>
                  </a:lnTo>
                  <a:lnTo>
                    <a:pt x="12383" y="44768"/>
                  </a:lnTo>
                  <a:lnTo>
                    <a:pt x="48577" y="44768"/>
                  </a:lnTo>
                  <a:lnTo>
                    <a:pt x="48577" y="0"/>
                  </a:lnTo>
                  <a:lnTo>
                    <a:pt x="61913" y="0"/>
                  </a:lnTo>
                  <a:lnTo>
                    <a:pt x="61913" y="102870"/>
                  </a:lnTo>
                  <a:lnTo>
                    <a:pt x="48577" y="102870"/>
                  </a:lnTo>
                  <a:lnTo>
                    <a:pt x="48577" y="56198"/>
                  </a:lnTo>
                  <a:lnTo>
                    <a:pt x="12383" y="56198"/>
                  </a:lnTo>
                  <a:lnTo>
                    <a:pt x="12383"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1" name="Freeform: Shape 20">
              <a:extLst>
                <a:ext uri="{FF2B5EF4-FFF2-40B4-BE49-F238E27FC236}">
                  <a16:creationId xmlns:a16="http://schemas.microsoft.com/office/drawing/2014/main" id="{AFFC9C3F-BF34-4F52-87C1-B9CFC533C0A9}"/>
                </a:ext>
              </a:extLst>
            </p:cNvPr>
            <p:cNvSpPr/>
            <p:nvPr/>
          </p:nvSpPr>
          <p:spPr>
            <a:xfrm>
              <a:off x="1747838" y="6108700"/>
              <a:ext cx="76200" cy="95250"/>
            </a:xfrm>
            <a:custGeom>
              <a:avLst/>
              <a:gdLst>
                <a:gd name="connsiteX0" fmla="*/ 49530 w 76200"/>
                <a:gd name="connsiteY0" fmla="*/ 0 h 95250"/>
                <a:gd name="connsiteX1" fmla="*/ 82867 w 76200"/>
                <a:gd name="connsiteY1" fmla="*/ 102870 h 95250"/>
                <a:gd name="connsiteX2" fmla="*/ 68580 w 76200"/>
                <a:gd name="connsiteY2" fmla="*/ 102870 h 95250"/>
                <a:gd name="connsiteX3" fmla="*/ 60960 w 76200"/>
                <a:gd name="connsiteY3" fmla="*/ 78105 h 95250"/>
                <a:gd name="connsiteX4" fmla="*/ 20955 w 76200"/>
                <a:gd name="connsiteY4" fmla="*/ 78105 h 95250"/>
                <a:gd name="connsiteX5" fmla="*/ 13335 w 76200"/>
                <a:gd name="connsiteY5" fmla="*/ 102870 h 95250"/>
                <a:gd name="connsiteX6" fmla="*/ 0 w 76200"/>
                <a:gd name="connsiteY6" fmla="*/ 102870 h 95250"/>
                <a:gd name="connsiteX7" fmla="*/ 33338 w 76200"/>
                <a:gd name="connsiteY7" fmla="*/ 0 h 95250"/>
                <a:gd name="connsiteX8" fmla="*/ 49530 w 76200"/>
                <a:gd name="connsiteY8" fmla="*/ 0 h 95250"/>
                <a:gd name="connsiteX9" fmla="*/ 40958 w 76200"/>
                <a:gd name="connsiteY9" fmla="*/ 11430 h 95250"/>
                <a:gd name="connsiteX10" fmla="*/ 24765 w 76200"/>
                <a:gd name="connsiteY10" fmla="*/ 66675 h 95250"/>
                <a:gd name="connsiteX11" fmla="*/ 58103 w 76200"/>
                <a:gd name="connsiteY11" fmla="*/ 66675 h 95250"/>
                <a:gd name="connsiteX12" fmla="*/ 40958 w 76200"/>
                <a:gd name="connsiteY12" fmla="*/ 11430 h 95250"/>
                <a:gd name="connsiteX13" fmla="*/ 40958 w 76200"/>
                <a:gd name="connsiteY13" fmla="*/ 114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49530" y="0"/>
                  </a:moveTo>
                  <a:lnTo>
                    <a:pt x="82867" y="102870"/>
                  </a:lnTo>
                  <a:lnTo>
                    <a:pt x="68580" y="102870"/>
                  </a:lnTo>
                  <a:lnTo>
                    <a:pt x="60960" y="78105"/>
                  </a:lnTo>
                  <a:lnTo>
                    <a:pt x="20955" y="78105"/>
                  </a:lnTo>
                  <a:lnTo>
                    <a:pt x="13335" y="102870"/>
                  </a:lnTo>
                  <a:lnTo>
                    <a:pt x="0" y="102870"/>
                  </a:lnTo>
                  <a:lnTo>
                    <a:pt x="33338" y="0"/>
                  </a:lnTo>
                  <a:lnTo>
                    <a:pt x="49530" y="0"/>
                  </a:lnTo>
                  <a:close/>
                  <a:moveTo>
                    <a:pt x="40958" y="11430"/>
                  </a:moveTo>
                  <a:lnTo>
                    <a:pt x="24765" y="66675"/>
                  </a:lnTo>
                  <a:lnTo>
                    <a:pt x="58103" y="66675"/>
                  </a:lnTo>
                  <a:lnTo>
                    <a:pt x="40958" y="11430"/>
                  </a:lnTo>
                  <a:lnTo>
                    <a:pt x="40958" y="1143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2" name="Freeform: Shape 21">
              <a:extLst>
                <a:ext uri="{FF2B5EF4-FFF2-40B4-BE49-F238E27FC236}">
                  <a16:creationId xmlns:a16="http://schemas.microsoft.com/office/drawing/2014/main" id="{0CA7170E-42E8-4220-9D59-F2A7DB0BB7AA}"/>
                </a:ext>
              </a:extLst>
            </p:cNvPr>
            <p:cNvSpPr/>
            <p:nvPr/>
          </p:nvSpPr>
          <p:spPr>
            <a:xfrm>
              <a:off x="1844040" y="6108700"/>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7 h 95250"/>
                <a:gd name="connsiteX9" fmla="*/ 40005 w 57150"/>
                <a:gd name="connsiteY9" fmla="*/ 48578 h 95250"/>
                <a:gd name="connsiteX10" fmla="*/ 40005 w 57150"/>
                <a:gd name="connsiteY10" fmla="*/ 48578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3815 h 95250"/>
                <a:gd name="connsiteX31" fmla="*/ 40005 w 57150"/>
                <a:gd name="connsiteY31" fmla="*/ 41910 h 95250"/>
                <a:gd name="connsiteX32" fmla="*/ 44767 w 57150"/>
                <a:gd name="connsiteY32" fmla="*/ 38100 h 95250"/>
                <a:gd name="connsiteX33" fmla="*/ 47625 w 57150"/>
                <a:gd name="connsiteY33" fmla="*/ 32385 h 95250"/>
                <a:gd name="connsiteX34" fmla="*/ 48577 w 57150"/>
                <a:gd name="connsiteY34" fmla="*/ 25718 h 95250"/>
                <a:gd name="connsiteX35" fmla="*/ 47625 w 57150"/>
                <a:gd name="connsiteY35" fmla="*/ 20003 h 95250"/>
                <a:gd name="connsiteX36" fmla="*/ 45720 w 57150"/>
                <a:gd name="connsiteY36" fmla="*/ 15240 h 95250"/>
                <a:gd name="connsiteX37" fmla="*/ 41910 w 57150"/>
                <a:gd name="connsiteY37" fmla="*/ 11430 h 95250"/>
                <a:gd name="connsiteX38" fmla="*/ 35242 w 57150"/>
                <a:gd name="connsiteY38" fmla="*/ 9525 h 95250"/>
                <a:gd name="connsiteX39" fmla="*/ 13335 w 57150"/>
                <a:gd name="connsiteY39" fmla="*/ 9525 h 95250"/>
                <a:gd name="connsiteX40" fmla="*/ 13335 w 57150"/>
                <a:gd name="connsiteY40" fmla="*/ 41910 h 95250"/>
                <a:gd name="connsiteX41" fmla="*/ 33338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10478"/>
                    <a:pt x="58102" y="12382"/>
                    <a:pt x="58102" y="16193"/>
                  </a:cubicBezTo>
                  <a:cubicBezTo>
                    <a:pt x="59055" y="19050"/>
                    <a:pt x="59055" y="21907"/>
                    <a:pt x="59055" y="25718"/>
                  </a:cubicBezTo>
                  <a:cubicBezTo>
                    <a:pt x="59055" y="31432"/>
                    <a:pt x="57150" y="37147"/>
                    <a:pt x="54292" y="40957"/>
                  </a:cubicBezTo>
                  <a:cubicBezTo>
                    <a:pt x="51435" y="44768"/>
                    <a:pt x="46672" y="47625"/>
                    <a:pt x="40005" y="48578"/>
                  </a:cubicBezTo>
                  <a:lnTo>
                    <a:pt x="40005" y="48578"/>
                  </a:lnTo>
                  <a:cubicBezTo>
                    <a:pt x="42863" y="48578"/>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8"/>
                    <a:pt x="56197" y="77153"/>
                    <a:pt x="56197" y="79057"/>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2"/>
                    <a:pt x="41910" y="65723"/>
                  </a:cubicBezTo>
                  <a:cubicBezTo>
                    <a:pt x="41910" y="62865"/>
                    <a:pt x="40957" y="60007"/>
                    <a:pt x="40005" y="58103"/>
                  </a:cubicBezTo>
                  <a:cubicBezTo>
                    <a:pt x="39052" y="56197"/>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3815"/>
                  </a:moveTo>
                  <a:cubicBezTo>
                    <a:pt x="35242" y="43815"/>
                    <a:pt x="38100" y="43815"/>
                    <a:pt x="40005" y="41910"/>
                  </a:cubicBezTo>
                  <a:cubicBezTo>
                    <a:pt x="41910" y="40957"/>
                    <a:pt x="42863" y="40005"/>
                    <a:pt x="44767" y="38100"/>
                  </a:cubicBezTo>
                  <a:cubicBezTo>
                    <a:pt x="45720" y="36195"/>
                    <a:pt x="46672" y="34290"/>
                    <a:pt x="47625" y="32385"/>
                  </a:cubicBezTo>
                  <a:cubicBezTo>
                    <a:pt x="48577" y="30480"/>
                    <a:pt x="48577" y="28575"/>
                    <a:pt x="48577" y="25718"/>
                  </a:cubicBezTo>
                  <a:cubicBezTo>
                    <a:pt x="48577" y="23813"/>
                    <a:pt x="48577" y="21907"/>
                    <a:pt x="47625" y="20003"/>
                  </a:cubicBezTo>
                  <a:cubicBezTo>
                    <a:pt x="47625" y="18097"/>
                    <a:pt x="46672" y="16193"/>
                    <a:pt x="45720" y="15240"/>
                  </a:cubicBezTo>
                  <a:cubicBezTo>
                    <a:pt x="44767" y="13335"/>
                    <a:pt x="42863" y="12382"/>
                    <a:pt x="41910" y="11430"/>
                  </a:cubicBezTo>
                  <a:cubicBezTo>
                    <a:pt x="40005" y="10478"/>
                    <a:pt x="38100" y="9525"/>
                    <a:pt x="35242" y="9525"/>
                  </a:cubicBezTo>
                  <a:lnTo>
                    <a:pt x="13335" y="9525"/>
                  </a:lnTo>
                  <a:lnTo>
                    <a:pt x="13335" y="41910"/>
                  </a:lnTo>
                  <a:lnTo>
                    <a:pt x="33338" y="4191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3" name="Freeform: Shape 22">
              <a:extLst>
                <a:ext uri="{FF2B5EF4-FFF2-40B4-BE49-F238E27FC236}">
                  <a16:creationId xmlns:a16="http://schemas.microsoft.com/office/drawing/2014/main" id="{F7F6DEB5-8636-44AE-8D5B-73B000547D01}"/>
                </a:ext>
              </a:extLst>
            </p:cNvPr>
            <p:cNvSpPr/>
            <p:nvPr/>
          </p:nvSpPr>
          <p:spPr>
            <a:xfrm>
              <a:off x="1924050" y="6108700"/>
              <a:ext cx="95250" cy="95250"/>
            </a:xfrm>
            <a:custGeom>
              <a:avLst/>
              <a:gdLst>
                <a:gd name="connsiteX0" fmla="*/ 0 w 95250"/>
                <a:gd name="connsiteY0" fmla="*/ 102870 h 95250"/>
                <a:gd name="connsiteX1" fmla="*/ 0 w 95250"/>
                <a:gd name="connsiteY1" fmla="*/ 0 h 95250"/>
                <a:gd name="connsiteX2" fmla="*/ 21908 w 95250"/>
                <a:gd name="connsiteY2" fmla="*/ 0 h 95250"/>
                <a:gd name="connsiteX3" fmla="*/ 47625 w 95250"/>
                <a:gd name="connsiteY3" fmla="*/ 85725 h 95250"/>
                <a:gd name="connsiteX4" fmla="*/ 47625 w 95250"/>
                <a:gd name="connsiteY4" fmla="*/ 85725 h 95250"/>
                <a:gd name="connsiteX5" fmla="*/ 74295 w 95250"/>
                <a:gd name="connsiteY5" fmla="*/ 0 h 95250"/>
                <a:gd name="connsiteX6" fmla="*/ 96203 w 95250"/>
                <a:gd name="connsiteY6" fmla="*/ 0 h 95250"/>
                <a:gd name="connsiteX7" fmla="*/ 96203 w 95250"/>
                <a:gd name="connsiteY7" fmla="*/ 102870 h 95250"/>
                <a:gd name="connsiteX8" fmla="*/ 82867 w 95250"/>
                <a:gd name="connsiteY8" fmla="*/ 102870 h 95250"/>
                <a:gd name="connsiteX9" fmla="*/ 82867 w 95250"/>
                <a:gd name="connsiteY9" fmla="*/ 11430 h 95250"/>
                <a:gd name="connsiteX10" fmla="*/ 81915 w 95250"/>
                <a:gd name="connsiteY10" fmla="*/ 11430 h 95250"/>
                <a:gd name="connsiteX11" fmla="*/ 53340 w 95250"/>
                <a:gd name="connsiteY11" fmla="*/ 102870 h 95250"/>
                <a:gd name="connsiteX12" fmla="*/ 40958 w 95250"/>
                <a:gd name="connsiteY12" fmla="*/ 102870 h 95250"/>
                <a:gd name="connsiteX13" fmla="*/ 13335 w 95250"/>
                <a:gd name="connsiteY13" fmla="*/ 11430 h 95250"/>
                <a:gd name="connsiteX14" fmla="*/ 12383 w 95250"/>
                <a:gd name="connsiteY14" fmla="*/ 11430 h 95250"/>
                <a:gd name="connsiteX15" fmla="*/ 12383 w 95250"/>
                <a:gd name="connsiteY15"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 h="95250">
                  <a:moveTo>
                    <a:pt x="0" y="102870"/>
                  </a:moveTo>
                  <a:lnTo>
                    <a:pt x="0" y="0"/>
                  </a:lnTo>
                  <a:lnTo>
                    <a:pt x="21908" y="0"/>
                  </a:lnTo>
                  <a:lnTo>
                    <a:pt x="47625" y="85725"/>
                  </a:lnTo>
                  <a:lnTo>
                    <a:pt x="47625" y="85725"/>
                  </a:lnTo>
                  <a:lnTo>
                    <a:pt x="74295" y="0"/>
                  </a:lnTo>
                  <a:lnTo>
                    <a:pt x="96203" y="0"/>
                  </a:lnTo>
                  <a:lnTo>
                    <a:pt x="96203" y="102870"/>
                  </a:lnTo>
                  <a:lnTo>
                    <a:pt x="82867" y="102870"/>
                  </a:lnTo>
                  <a:lnTo>
                    <a:pt x="82867" y="11430"/>
                  </a:lnTo>
                  <a:lnTo>
                    <a:pt x="81915" y="11430"/>
                  </a:lnTo>
                  <a:lnTo>
                    <a:pt x="53340" y="102870"/>
                  </a:lnTo>
                  <a:lnTo>
                    <a:pt x="40958" y="102870"/>
                  </a:lnTo>
                  <a:lnTo>
                    <a:pt x="13335" y="11430"/>
                  </a:lnTo>
                  <a:lnTo>
                    <a:pt x="12383" y="11430"/>
                  </a:lnTo>
                  <a:lnTo>
                    <a:pt x="12383"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4" name="Freeform: Shape 23">
              <a:extLst>
                <a:ext uri="{FF2B5EF4-FFF2-40B4-BE49-F238E27FC236}">
                  <a16:creationId xmlns:a16="http://schemas.microsoft.com/office/drawing/2014/main" id="{9BB60CE0-5938-46EF-9089-2746F5E77A84}"/>
                </a:ext>
              </a:extLst>
            </p:cNvPr>
            <p:cNvSpPr/>
            <p:nvPr/>
          </p:nvSpPr>
          <p:spPr>
            <a:xfrm>
              <a:off x="2032635" y="6108700"/>
              <a:ext cx="66675" cy="95250"/>
            </a:xfrm>
            <a:custGeom>
              <a:avLst/>
              <a:gdLst>
                <a:gd name="connsiteX0" fmla="*/ 68580 w 66675"/>
                <a:gd name="connsiteY0" fmla="*/ 0 h 95250"/>
                <a:gd name="connsiteX1" fmla="*/ 40958 w 66675"/>
                <a:gd name="connsiteY1" fmla="*/ 63818 h 95250"/>
                <a:gd name="connsiteX2" fmla="*/ 40958 w 66675"/>
                <a:gd name="connsiteY2" fmla="*/ 102870 h 95250"/>
                <a:gd name="connsiteX3" fmla="*/ 27623 w 66675"/>
                <a:gd name="connsiteY3" fmla="*/ 102870 h 95250"/>
                <a:gd name="connsiteX4" fmla="*/ 27623 w 66675"/>
                <a:gd name="connsiteY4" fmla="*/ 63818 h 95250"/>
                <a:gd name="connsiteX5" fmla="*/ 0 w 66675"/>
                <a:gd name="connsiteY5" fmla="*/ 0 h 95250"/>
                <a:gd name="connsiteX6" fmla="*/ 14288 w 66675"/>
                <a:gd name="connsiteY6" fmla="*/ 0 h 95250"/>
                <a:gd name="connsiteX7" fmla="*/ 35243 w 66675"/>
                <a:gd name="connsiteY7" fmla="*/ 49530 h 95250"/>
                <a:gd name="connsiteX8" fmla="*/ 55245 w 66675"/>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95250">
                  <a:moveTo>
                    <a:pt x="68580" y="0"/>
                  </a:moveTo>
                  <a:lnTo>
                    <a:pt x="40958" y="63818"/>
                  </a:lnTo>
                  <a:lnTo>
                    <a:pt x="40958" y="102870"/>
                  </a:lnTo>
                  <a:lnTo>
                    <a:pt x="27623" y="102870"/>
                  </a:lnTo>
                  <a:lnTo>
                    <a:pt x="27623" y="63818"/>
                  </a:lnTo>
                  <a:lnTo>
                    <a:pt x="0" y="0"/>
                  </a:lnTo>
                  <a:lnTo>
                    <a:pt x="14288" y="0"/>
                  </a:lnTo>
                  <a:lnTo>
                    <a:pt x="35243" y="49530"/>
                  </a:lnTo>
                  <a:lnTo>
                    <a:pt x="5524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5" name="Freeform: Shape 24">
              <a:extLst>
                <a:ext uri="{FF2B5EF4-FFF2-40B4-BE49-F238E27FC236}">
                  <a16:creationId xmlns:a16="http://schemas.microsoft.com/office/drawing/2014/main" id="{B79C3FB8-E1CA-4D00-80F3-DCD80668FE0B}"/>
                </a:ext>
              </a:extLst>
            </p:cNvPr>
            <p:cNvSpPr/>
            <p:nvPr/>
          </p:nvSpPr>
          <p:spPr>
            <a:xfrm>
              <a:off x="1757363" y="6245860"/>
              <a:ext cx="57150" cy="104775"/>
            </a:xfrm>
            <a:custGeom>
              <a:avLst/>
              <a:gdLst>
                <a:gd name="connsiteX0" fmla="*/ 10478 w 57150"/>
                <a:gd name="connsiteY0" fmla="*/ 78105 h 104775"/>
                <a:gd name="connsiteX1" fmla="*/ 12383 w 57150"/>
                <a:gd name="connsiteY1" fmla="*/ 86678 h 104775"/>
                <a:gd name="connsiteX2" fmla="*/ 16192 w 57150"/>
                <a:gd name="connsiteY2" fmla="*/ 92392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2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7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3 w 57150"/>
                <a:gd name="connsiteY25" fmla="*/ 16193 h 104775"/>
                <a:gd name="connsiteX26" fmla="*/ 16192 w 57150"/>
                <a:gd name="connsiteY26" fmla="*/ 20955 h 104775"/>
                <a:gd name="connsiteX27" fmla="*/ 15240 w 57150"/>
                <a:gd name="connsiteY27" fmla="*/ 27622 h 104775"/>
                <a:gd name="connsiteX28" fmla="*/ 19050 w 57150"/>
                <a:gd name="connsiteY28" fmla="*/ 37147 h 104775"/>
                <a:gd name="connsiteX29" fmla="*/ 27622 w 57150"/>
                <a:gd name="connsiteY29" fmla="*/ 43815 h 104775"/>
                <a:gd name="connsiteX30" fmla="*/ 39053 w 57150"/>
                <a:gd name="connsiteY30" fmla="*/ 49530 h 104775"/>
                <a:gd name="connsiteX31" fmla="*/ 50483 w 57150"/>
                <a:gd name="connsiteY31" fmla="*/ 56197 h 104775"/>
                <a:gd name="connsiteX32" fmla="*/ 59055 w 57150"/>
                <a:gd name="connsiteY32" fmla="*/ 65723 h 104775"/>
                <a:gd name="connsiteX33" fmla="*/ 62865 w 57150"/>
                <a:gd name="connsiteY33" fmla="*/ 79058 h 104775"/>
                <a:gd name="connsiteX34" fmla="*/ 60008 w 57150"/>
                <a:gd name="connsiteY34" fmla="*/ 92392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3 w 57150"/>
                <a:gd name="connsiteY42" fmla="*/ 80010 h 104775"/>
                <a:gd name="connsiteX43" fmla="*/ 953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8" y="78105"/>
                  </a:moveTo>
                  <a:cubicBezTo>
                    <a:pt x="10478" y="81915"/>
                    <a:pt x="11430" y="84773"/>
                    <a:pt x="12383" y="86678"/>
                  </a:cubicBezTo>
                  <a:cubicBezTo>
                    <a:pt x="13335" y="88583"/>
                    <a:pt x="14288" y="90488"/>
                    <a:pt x="16192" y="92392"/>
                  </a:cubicBezTo>
                  <a:cubicBezTo>
                    <a:pt x="18097" y="94298"/>
                    <a:pt x="20003" y="95250"/>
                    <a:pt x="21908" y="95250"/>
                  </a:cubicBezTo>
                  <a:cubicBezTo>
                    <a:pt x="23813" y="96203"/>
                    <a:pt x="25717" y="96203"/>
                    <a:pt x="28575" y="96203"/>
                  </a:cubicBezTo>
                  <a:cubicBezTo>
                    <a:pt x="31433" y="96203"/>
                    <a:pt x="33338" y="96203"/>
                    <a:pt x="36195" y="95250"/>
                  </a:cubicBezTo>
                  <a:cubicBezTo>
                    <a:pt x="38100" y="94298"/>
                    <a:pt x="40005" y="93345"/>
                    <a:pt x="41910" y="92392"/>
                  </a:cubicBezTo>
                  <a:cubicBezTo>
                    <a:pt x="43815" y="91440"/>
                    <a:pt x="44767" y="89535"/>
                    <a:pt x="45720" y="87630"/>
                  </a:cubicBezTo>
                  <a:cubicBezTo>
                    <a:pt x="46672" y="85725"/>
                    <a:pt x="47625" y="82867"/>
                    <a:pt x="47625" y="80010"/>
                  </a:cubicBezTo>
                  <a:cubicBezTo>
                    <a:pt x="47625" y="76200"/>
                    <a:pt x="46672" y="73342"/>
                    <a:pt x="43815" y="70485"/>
                  </a:cubicBezTo>
                  <a:cubicBezTo>
                    <a:pt x="41910" y="67628"/>
                    <a:pt x="39053" y="65723"/>
                    <a:pt x="35242" y="63817"/>
                  </a:cubicBezTo>
                  <a:cubicBezTo>
                    <a:pt x="31433" y="61913"/>
                    <a:pt x="28575" y="60008"/>
                    <a:pt x="23813" y="58103"/>
                  </a:cubicBezTo>
                  <a:cubicBezTo>
                    <a:pt x="20003" y="56197"/>
                    <a:pt x="16192" y="54292"/>
                    <a:pt x="12383" y="51435"/>
                  </a:cubicBezTo>
                  <a:cubicBezTo>
                    <a:pt x="8572" y="48578"/>
                    <a:pt x="5715" y="45720"/>
                    <a:pt x="3810" y="41910"/>
                  </a:cubicBezTo>
                  <a:cubicBezTo>
                    <a:pt x="1905" y="38100"/>
                    <a:pt x="0" y="34290"/>
                    <a:pt x="0" y="28575"/>
                  </a:cubicBezTo>
                  <a:cubicBezTo>
                    <a:pt x="0" y="23813"/>
                    <a:pt x="953"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3" y="16193"/>
                  </a:cubicBezTo>
                  <a:cubicBezTo>
                    <a:pt x="18097" y="17145"/>
                    <a:pt x="17145" y="19050"/>
                    <a:pt x="16192" y="20955"/>
                  </a:cubicBezTo>
                  <a:cubicBezTo>
                    <a:pt x="15240" y="22860"/>
                    <a:pt x="15240" y="25717"/>
                    <a:pt x="15240" y="27622"/>
                  </a:cubicBezTo>
                  <a:cubicBezTo>
                    <a:pt x="15240" y="31433"/>
                    <a:pt x="16192" y="34290"/>
                    <a:pt x="19050" y="37147"/>
                  </a:cubicBezTo>
                  <a:cubicBezTo>
                    <a:pt x="20955" y="40005"/>
                    <a:pt x="23813" y="41910"/>
                    <a:pt x="27622" y="43815"/>
                  </a:cubicBezTo>
                  <a:cubicBezTo>
                    <a:pt x="31433" y="45720"/>
                    <a:pt x="35242" y="47625"/>
                    <a:pt x="39053" y="49530"/>
                  </a:cubicBezTo>
                  <a:cubicBezTo>
                    <a:pt x="42863" y="51435"/>
                    <a:pt x="46672" y="53340"/>
                    <a:pt x="50483" y="56197"/>
                  </a:cubicBezTo>
                  <a:cubicBezTo>
                    <a:pt x="54292" y="59055"/>
                    <a:pt x="57150" y="61913"/>
                    <a:pt x="59055" y="65723"/>
                  </a:cubicBezTo>
                  <a:cubicBezTo>
                    <a:pt x="60960" y="69533"/>
                    <a:pt x="62865" y="74295"/>
                    <a:pt x="62865" y="79058"/>
                  </a:cubicBezTo>
                  <a:cubicBezTo>
                    <a:pt x="62865" y="84773"/>
                    <a:pt x="61913" y="88583"/>
                    <a:pt x="60008" y="92392"/>
                  </a:cubicBezTo>
                  <a:cubicBezTo>
                    <a:pt x="58103" y="96203"/>
                    <a:pt x="56197" y="99060"/>
                    <a:pt x="53340" y="100965"/>
                  </a:cubicBezTo>
                  <a:cubicBezTo>
                    <a:pt x="50483" y="102870"/>
                    <a:pt x="46672" y="104775"/>
                    <a:pt x="42863" y="105728"/>
                  </a:cubicBezTo>
                  <a:cubicBezTo>
                    <a:pt x="39053"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3" y="83820"/>
                    <a:pt x="953" y="81915"/>
                    <a:pt x="953" y="80010"/>
                  </a:cubicBezTo>
                  <a:cubicBezTo>
                    <a:pt x="953" y="78105"/>
                    <a:pt x="953" y="76200"/>
                    <a:pt x="953" y="74295"/>
                  </a:cubicBezTo>
                  <a:lnTo>
                    <a:pt x="14288" y="74295"/>
                  </a:lnTo>
                  <a:lnTo>
                    <a:pt x="14288" y="7810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6" name="Freeform: Shape 25">
              <a:extLst>
                <a:ext uri="{FF2B5EF4-FFF2-40B4-BE49-F238E27FC236}">
                  <a16:creationId xmlns:a16="http://schemas.microsoft.com/office/drawing/2014/main" id="{74C90C35-C865-47F7-9172-8BB76553D434}"/>
                </a:ext>
              </a:extLst>
            </p:cNvPr>
            <p:cNvSpPr/>
            <p:nvPr/>
          </p:nvSpPr>
          <p:spPr>
            <a:xfrm>
              <a:off x="1836420" y="6248718"/>
              <a:ext cx="57150" cy="104775"/>
            </a:xfrm>
            <a:custGeom>
              <a:avLst/>
              <a:gdLst>
                <a:gd name="connsiteX0" fmla="*/ 13335 w 57150"/>
                <a:gd name="connsiteY0" fmla="*/ 0 h 104775"/>
                <a:gd name="connsiteX1" fmla="*/ 13335 w 57150"/>
                <a:gd name="connsiteY1" fmla="*/ 65722 h 104775"/>
                <a:gd name="connsiteX2" fmla="*/ 14288 w 57150"/>
                <a:gd name="connsiteY2" fmla="*/ 80010 h 104775"/>
                <a:gd name="connsiteX3" fmla="*/ 18097 w 57150"/>
                <a:gd name="connsiteY3" fmla="*/ 88582 h 104775"/>
                <a:gd name="connsiteX4" fmla="*/ 23813 w 57150"/>
                <a:gd name="connsiteY4" fmla="*/ 93345 h 104775"/>
                <a:gd name="connsiteX5" fmla="*/ 32385 w 57150"/>
                <a:gd name="connsiteY5" fmla="*/ 94297 h 104775"/>
                <a:gd name="connsiteX6" fmla="*/ 40958 w 57150"/>
                <a:gd name="connsiteY6" fmla="*/ 93345 h 104775"/>
                <a:gd name="connsiteX7" fmla="*/ 46672 w 57150"/>
                <a:gd name="connsiteY7" fmla="*/ 88582 h 104775"/>
                <a:gd name="connsiteX8" fmla="*/ 50483 w 57150"/>
                <a:gd name="connsiteY8" fmla="*/ 80010 h 104775"/>
                <a:gd name="connsiteX9" fmla="*/ 51435 w 57150"/>
                <a:gd name="connsiteY9" fmla="*/ 65722 h 104775"/>
                <a:gd name="connsiteX10" fmla="*/ 51435 w 57150"/>
                <a:gd name="connsiteY10" fmla="*/ 0 h 104775"/>
                <a:gd name="connsiteX11" fmla="*/ 64770 w 57150"/>
                <a:gd name="connsiteY11" fmla="*/ 0 h 104775"/>
                <a:gd name="connsiteX12" fmla="*/ 64770 w 57150"/>
                <a:gd name="connsiteY12" fmla="*/ 65722 h 104775"/>
                <a:gd name="connsiteX13" fmla="*/ 57150 w 57150"/>
                <a:gd name="connsiteY13" fmla="*/ 96202 h 104775"/>
                <a:gd name="connsiteX14" fmla="*/ 32385 w 57150"/>
                <a:gd name="connsiteY14" fmla="*/ 105727 h 104775"/>
                <a:gd name="connsiteX15" fmla="*/ 7620 w 57150"/>
                <a:gd name="connsiteY15" fmla="*/ 96202 h 104775"/>
                <a:gd name="connsiteX16" fmla="*/ 0 w 57150"/>
                <a:gd name="connsiteY16" fmla="*/ 65722 h 104775"/>
                <a:gd name="connsiteX17" fmla="*/ 0 w 57150"/>
                <a:gd name="connsiteY17" fmla="*/ 0 h 104775"/>
                <a:gd name="connsiteX18" fmla="*/ 13335 w 57150"/>
                <a:gd name="connsiteY1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104775">
                  <a:moveTo>
                    <a:pt x="13335" y="0"/>
                  </a:moveTo>
                  <a:lnTo>
                    <a:pt x="13335" y="65722"/>
                  </a:lnTo>
                  <a:cubicBezTo>
                    <a:pt x="13335" y="71438"/>
                    <a:pt x="13335" y="76200"/>
                    <a:pt x="14288" y="80010"/>
                  </a:cubicBezTo>
                  <a:cubicBezTo>
                    <a:pt x="15240" y="83820"/>
                    <a:pt x="16192" y="86677"/>
                    <a:pt x="18097" y="88582"/>
                  </a:cubicBezTo>
                  <a:cubicBezTo>
                    <a:pt x="20002" y="90488"/>
                    <a:pt x="21908" y="92393"/>
                    <a:pt x="23813" y="93345"/>
                  </a:cubicBezTo>
                  <a:cubicBezTo>
                    <a:pt x="26670" y="94297"/>
                    <a:pt x="28575" y="94297"/>
                    <a:pt x="32385" y="94297"/>
                  </a:cubicBezTo>
                  <a:cubicBezTo>
                    <a:pt x="35242" y="94297"/>
                    <a:pt x="38100" y="94297"/>
                    <a:pt x="40958" y="93345"/>
                  </a:cubicBezTo>
                  <a:cubicBezTo>
                    <a:pt x="42863" y="92393"/>
                    <a:pt x="45720" y="91440"/>
                    <a:pt x="46672" y="88582"/>
                  </a:cubicBezTo>
                  <a:cubicBezTo>
                    <a:pt x="48577" y="86677"/>
                    <a:pt x="49530" y="83820"/>
                    <a:pt x="50483" y="80010"/>
                  </a:cubicBezTo>
                  <a:cubicBezTo>
                    <a:pt x="51435" y="76200"/>
                    <a:pt x="51435" y="71438"/>
                    <a:pt x="51435" y="65722"/>
                  </a:cubicBezTo>
                  <a:lnTo>
                    <a:pt x="51435" y="0"/>
                  </a:lnTo>
                  <a:lnTo>
                    <a:pt x="64770" y="0"/>
                  </a:lnTo>
                  <a:lnTo>
                    <a:pt x="64770" y="65722"/>
                  </a:lnTo>
                  <a:cubicBezTo>
                    <a:pt x="64770" y="80010"/>
                    <a:pt x="61913" y="90488"/>
                    <a:pt x="57150" y="96202"/>
                  </a:cubicBezTo>
                  <a:cubicBezTo>
                    <a:pt x="51435" y="101918"/>
                    <a:pt x="43815" y="105727"/>
                    <a:pt x="32385" y="105727"/>
                  </a:cubicBezTo>
                  <a:cubicBezTo>
                    <a:pt x="21908" y="105727"/>
                    <a:pt x="13335" y="102870"/>
                    <a:pt x="7620" y="96202"/>
                  </a:cubicBezTo>
                  <a:cubicBezTo>
                    <a:pt x="1905" y="90488"/>
                    <a:pt x="0" y="80010"/>
                    <a:pt x="0" y="65722"/>
                  </a:cubicBezTo>
                  <a:lnTo>
                    <a:pt x="0" y="0"/>
                  </a:lnTo>
                  <a:lnTo>
                    <a:pt x="1333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7" name="Freeform: Shape 26">
              <a:extLst>
                <a:ext uri="{FF2B5EF4-FFF2-40B4-BE49-F238E27FC236}">
                  <a16:creationId xmlns:a16="http://schemas.microsoft.com/office/drawing/2014/main" id="{CA957F0B-E2F7-4D7D-AB87-3FFBC9BC7099}"/>
                </a:ext>
              </a:extLst>
            </p:cNvPr>
            <p:cNvSpPr/>
            <p:nvPr/>
          </p:nvSpPr>
          <p:spPr>
            <a:xfrm>
              <a:off x="1925955" y="6248718"/>
              <a:ext cx="57150" cy="95250"/>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3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3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8"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3" y="54293"/>
                    <a:pt x="43815" y="56197"/>
                    <a:pt x="40005" y="56197"/>
                  </a:cubicBezTo>
                  <a:cubicBezTo>
                    <a:pt x="36195" y="57150"/>
                    <a:pt x="33338" y="57150"/>
                    <a:pt x="31433" y="57150"/>
                  </a:cubicBezTo>
                  <a:lnTo>
                    <a:pt x="14288" y="57150"/>
                  </a:lnTo>
                  <a:lnTo>
                    <a:pt x="14288" y="102870"/>
                  </a:lnTo>
                  <a:lnTo>
                    <a:pt x="953" y="102870"/>
                  </a:lnTo>
                  <a:lnTo>
                    <a:pt x="953" y="0"/>
                  </a:lnTo>
                  <a:close/>
                  <a:moveTo>
                    <a:pt x="27623"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3" y="4667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8" name="Freeform: Shape 27">
              <a:extLst>
                <a:ext uri="{FF2B5EF4-FFF2-40B4-BE49-F238E27FC236}">
                  <a16:creationId xmlns:a16="http://schemas.microsoft.com/office/drawing/2014/main" id="{202F071A-7CD8-4DFE-9515-9754F1A81B86}"/>
                </a:ext>
              </a:extLst>
            </p:cNvPr>
            <p:cNvSpPr/>
            <p:nvPr/>
          </p:nvSpPr>
          <p:spPr>
            <a:xfrm>
              <a:off x="2005013" y="6248718"/>
              <a:ext cx="57150" cy="95250"/>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2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2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7"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2" y="54293"/>
                    <a:pt x="43815" y="56197"/>
                    <a:pt x="40005" y="56197"/>
                  </a:cubicBezTo>
                  <a:cubicBezTo>
                    <a:pt x="36195" y="57150"/>
                    <a:pt x="33338" y="57150"/>
                    <a:pt x="31433" y="57150"/>
                  </a:cubicBezTo>
                  <a:lnTo>
                    <a:pt x="14288" y="57150"/>
                  </a:lnTo>
                  <a:lnTo>
                    <a:pt x="14288" y="102870"/>
                  </a:lnTo>
                  <a:lnTo>
                    <a:pt x="953" y="102870"/>
                  </a:lnTo>
                  <a:lnTo>
                    <a:pt x="953" y="0"/>
                  </a:lnTo>
                  <a:close/>
                  <a:moveTo>
                    <a:pt x="27622"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2" y="4667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29" name="Freeform: Shape 28">
              <a:extLst>
                <a:ext uri="{FF2B5EF4-FFF2-40B4-BE49-F238E27FC236}">
                  <a16:creationId xmlns:a16="http://schemas.microsoft.com/office/drawing/2014/main" id="{4FBA733B-075F-4122-AFAE-BA5CC988BE8B}"/>
                </a:ext>
              </a:extLst>
            </p:cNvPr>
            <p:cNvSpPr/>
            <p:nvPr/>
          </p:nvSpPr>
          <p:spPr>
            <a:xfrm>
              <a:off x="2083117" y="6245860"/>
              <a:ext cx="57150" cy="104775"/>
            </a:xfrm>
            <a:custGeom>
              <a:avLst/>
              <a:gdLst>
                <a:gd name="connsiteX0" fmla="*/ 7620 w 57150"/>
                <a:gd name="connsiteY0" fmla="*/ 99060 h 104775"/>
                <a:gd name="connsiteX1" fmla="*/ 0 w 57150"/>
                <a:gd name="connsiteY1" fmla="*/ 68580 h 104775"/>
                <a:gd name="connsiteX2" fmla="*/ 0 w 57150"/>
                <a:gd name="connsiteY2" fmla="*/ 34290 h 104775"/>
                <a:gd name="connsiteX3" fmla="*/ 7620 w 57150"/>
                <a:gd name="connsiteY3" fmla="*/ 9525 h 104775"/>
                <a:gd name="connsiteX4" fmla="*/ 32385 w 57150"/>
                <a:gd name="connsiteY4" fmla="*/ 0 h 104775"/>
                <a:gd name="connsiteX5" fmla="*/ 57150 w 57150"/>
                <a:gd name="connsiteY5" fmla="*/ 9525 h 104775"/>
                <a:gd name="connsiteX6" fmla="*/ 64770 w 57150"/>
                <a:gd name="connsiteY6" fmla="*/ 34290 h 104775"/>
                <a:gd name="connsiteX7" fmla="*/ 64770 w 57150"/>
                <a:gd name="connsiteY7" fmla="*/ 67628 h 104775"/>
                <a:gd name="connsiteX8" fmla="*/ 57150 w 57150"/>
                <a:gd name="connsiteY8" fmla="*/ 98108 h 104775"/>
                <a:gd name="connsiteX9" fmla="*/ 32385 w 57150"/>
                <a:gd name="connsiteY9" fmla="*/ 107633 h 104775"/>
                <a:gd name="connsiteX10" fmla="*/ 7620 w 57150"/>
                <a:gd name="connsiteY10" fmla="*/ 99060 h 104775"/>
                <a:gd name="connsiteX11" fmla="*/ 40005 w 57150"/>
                <a:gd name="connsiteY11" fmla="*/ 96203 h 104775"/>
                <a:gd name="connsiteX12" fmla="*/ 45720 w 57150"/>
                <a:gd name="connsiteY12" fmla="*/ 91440 h 104775"/>
                <a:gd name="connsiteX13" fmla="*/ 49530 w 57150"/>
                <a:gd name="connsiteY13" fmla="*/ 82867 h 104775"/>
                <a:gd name="connsiteX14" fmla="*/ 50483 w 57150"/>
                <a:gd name="connsiteY14" fmla="*/ 68580 h 104775"/>
                <a:gd name="connsiteX15" fmla="*/ 50483 w 57150"/>
                <a:gd name="connsiteY15" fmla="*/ 34290 h 104775"/>
                <a:gd name="connsiteX16" fmla="*/ 48578 w 57150"/>
                <a:gd name="connsiteY16" fmla="*/ 21908 h 104775"/>
                <a:gd name="connsiteX17" fmla="*/ 42863 w 57150"/>
                <a:gd name="connsiteY17" fmla="*/ 15240 h 104775"/>
                <a:gd name="connsiteX18" fmla="*/ 36195 w 57150"/>
                <a:gd name="connsiteY18" fmla="*/ 12383 h 104775"/>
                <a:gd name="connsiteX19" fmla="*/ 31433 w 57150"/>
                <a:gd name="connsiteY19" fmla="*/ 12383 h 104775"/>
                <a:gd name="connsiteX20" fmla="*/ 26670 w 57150"/>
                <a:gd name="connsiteY20" fmla="*/ 12383 h 104775"/>
                <a:gd name="connsiteX21" fmla="*/ 20003 w 57150"/>
                <a:gd name="connsiteY21" fmla="*/ 15240 h 104775"/>
                <a:gd name="connsiteX22" fmla="*/ 14288 w 57150"/>
                <a:gd name="connsiteY22" fmla="*/ 21908 h 104775"/>
                <a:gd name="connsiteX23" fmla="*/ 12383 w 57150"/>
                <a:gd name="connsiteY23" fmla="*/ 34290 h 104775"/>
                <a:gd name="connsiteX24" fmla="*/ 12383 w 57150"/>
                <a:gd name="connsiteY24" fmla="*/ 69533 h 104775"/>
                <a:gd name="connsiteX25" fmla="*/ 13335 w 57150"/>
                <a:gd name="connsiteY25" fmla="*/ 83820 h 104775"/>
                <a:gd name="connsiteX26" fmla="*/ 17145 w 57150"/>
                <a:gd name="connsiteY26" fmla="*/ 92392 h 104775"/>
                <a:gd name="connsiteX27" fmla="*/ 22860 w 57150"/>
                <a:gd name="connsiteY27" fmla="*/ 97155 h 104775"/>
                <a:gd name="connsiteX28" fmla="*/ 31433 w 57150"/>
                <a:gd name="connsiteY28" fmla="*/ 98108 h 104775"/>
                <a:gd name="connsiteX29" fmla="*/ 40005 w 57150"/>
                <a:gd name="connsiteY29" fmla="*/ 9620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150" h="104775">
                  <a:moveTo>
                    <a:pt x="7620" y="99060"/>
                  </a:moveTo>
                  <a:cubicBezTo>
                    <a:pt x="1905" y="93345"/>
                    <a:pt x="0" y="82867"/>
                    <a:pt x="0" y="68580"/>
                  </a:cubicBezTo>
                  <a:lnTo>
                    <a:pt x="0" y="34290"/>
                  </a:lnTo>
                  <a:cubicBezTo>
                    <a:pt x="0" y="23813"/>
                    <a:pt x="2858" y="16193"/>
                    <a:pt x="7620" y="9525"/>
                  </a:cubicBezTo>
                  <a:cubicBezTo>
                    <a:pt x="13335" y="3810"/>
                    <a:pt x="20955" y="0"/>
                    <a:pt x="32385" y="0"/>
                  </a:cubicBezTo>
                  <a:cubicBezTo>
                    <a:pt x="43815" y="0"/>
                    <a:pt x="51435" y="2858"/>
                    <a:pt x="57150" y="9525"/>
                  </a:cubicBezTo>
                  <a:cubicBezTo>
                    <a:pt x="62865" y="15240"/>
                    <a:pt x="64770" y="23813"/>
                    <a:pt x="64770" y="34290"/>
                  </a:cubicBezTo>
                  <a:lnTo>
                    <a:pt x="64770" y="67628"/>
                  </a:lnTo>
                  <a:cubicBezTo>
                    <a:pt x="64770" y="81915"/>
                    <a:pt x="61913" y="92392"/>
                    <a:pt x="57150" y="98108"/>
                  </a:cubicBezTo>
                  <a:cubicBezTo>
                    <a:pt x="51435" y="103823"/>
                    <a:pt x="43815" y="107633"/>
                    <a:pt x="32385" y="107633"/>
                  </a:cubicBezTo>
                  <a:cubicBezTo>
                    <a:pt x="20955" y="107633"/>
                    <a:pt x="12383" y="104775"/>
                    <a:pt x="7620" y="99060"/>
                  </a:cubicBezTo>
                  <a:moveTo>
                    <a:pt x="40005" y="96203"/>
                  </a:moveTo>
                  <a:cubicBezTo>
                    <a:pt x="41910" y="95250"/>
                    <a:pt x="44767" y="94298"/>
                    <a:pt x="45720" y="91440"/>
                  </a:cubicBezTo>
                  <a:cubicBezTo>
                    <a:pt x="47625" y="89535"/>
                    <a:pt x="48578" y="86678"/>
                    <a:pt x="49530" y="82867"/>
                  </a:cubicBezTo>
                  <a:cubicBezTo>
                    <a:pt x="50483" y="79058"/>
                    <a:pt x="50483" y="74295"/>
                    <a:pt x="50483" y="68580"/>
                  </a:cubicBezTo>
                  <a:lnTo>
                    <a:pt x="50483" y="34290"/>
                  </a:lnTo>
                  <a:cubicBezTo>
                    <a:pt x="50483" y="28575"/>
                    <a:pt x="49530" y="24765"/>
                    <a:pt x="48578" y="21908"/>
                  </a:cubicBezTo>
                  <a:cubicBezTo>
                    <a:pt x="46673" y="19050"/>
                    <a:pt x="44767" y="17145"/>
                    <a:pt x="42863" y="15240"/>
                  </a:cubicBezTo>
                  <a:cubicBezTo>
                    <a:pt x="40958" y="13335"/>
                    <a:pt x="39053" y="13335"/>
                    <a:pt x="36195" y="12383"/>
                  </a:cubicBezTo>
                  <a:cubicBezTo>
                    <a:pt x="34290" y="12383"/>
                    <a:pt x="32385" y="12383"/>
                    <a:pt x="31433" y="12383"/>
                  </a:cubicBezTo>
                  <a:cubicBezTo>
                    <a:pt x="30480" y="12383"/>
                    <a:pt x="28575" y="12383"/>
                    <a:pt x="26670" y="12383"/>
                  </a:cubicBezTo>
                  <a:cubicBezTo>
                    <a:pt x="24765" y="12383"/>
                    <a:pt x="22860" y="13335"/>
                    <a:pt x="20003" y="15240"/>
                  </a:cubicBezTo>
                  <a:cubicBezTo>
                    <a:pt x="18098" y="17145"/>
                    <a:pt x="16192" y="19050"/>
                    <a:pt x="14288" y="21908"/>
                  </a:cubicBezTo>
                  <a:cubicBezTo>
                    <a:pt x="12383" y="24765"/>
                    <a:pt x="12383" y="29528"/>
                    <a:pt x="12383" y="34290"/>
                  </a:cubicBezTo>
                  <a:lnTo>
                    <a:pt x="12383" y="69533"/>
                  </a:lnTo>
                  <a:cubicBezTo>
                    <a:pt x="12383" y="75248"/>
                    <a:pt x="12383" y="80010"/>
                    <a:pt x="13335" y="83820"/>
                  </a:cubicBezTo>
                  <a:cubicBezTo>
                    <a:pt x="14288" y="87630"/>
                    <a:pt x="15240" y="90488"/>
                    <a:pt x="17145" y="92392"/>
                  </a:cubicBezTo>
                  <a:cubicBezTo>
                    <a:pt x="19050" y="94298"/>
                    <a:pt x="20955" y="96203"/>
                    <a:pt x="22860" y="97155"/>
                  </a:cubicBezTo>
                  <a:cubicBezTo>
                    <a:pt x="24765" y="98108"/>
                    <a:pt x="27623" y="98108"/>
                    <a:pt x="31433" y="98108"/>
                  </a:cubicBezTo>
                  <a:cubicBezTo>
                    <a:pt x="35242" y="98108"/>
                    <a:pt x="37148" y="96203"/>
                    <a:pt x="40005" y="96203"/>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0" name="Freeform: Shape 29">
              <a:extLst>
                <a:ext uri="{FF2B5EF4-FFF2-40B4-BE49-F238E27FC236}">
                  <a16:creationId xmlns:a16="http://schemas.microsoft.com/office/drawing/2014/main" id="{E7A91E8F-79D4-49D7-8F5A-FBE0B0F6A20B}"/>
                </a:ext>
              </a:extLst>
            </p:cNvPr>
            <p:cNvSpPr/>
            <p:nvPr/>
          </p:nvSpPr>
          <p:spPr>
            <a:xfrm>
              <a:off x="2169795" y="6248718"/>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2 h 95250"/>
                <a:gd name="connsiteX7" fmla="*/ 59055 w 57150"/>
                <a:gd name="connsiteY7" fmla="*/ 25718 h 95250"/>
                <a:gd name="connsiteX8" fmla="*/ 54292 w 57150"/>
                <a:gd name="connsiteY8" fmla="*/ 40957 h 95250"/>
                <a:gd name="connsiteX9" fmla="*/ 40005 w 57150"/>
                <a:gd name="connsiteY9" fmla="*/ 48577 h 95250"/>
                <a:gd name="connsiteX10" fmla="*/ 40005 w 57150"/>
                <a:gd name="connsiteY10" fmla="*/ 48577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7 h 95250"/>
                <a:gd name="connsiteX17" fmla="*/ 58102 w 57150"/>
                <a:gd name="connsiteY17" fmla="*/ 94297 h 95250"/>
                <a:gd name="connsiteX18" fmla="*/ 59055 w 57150"/>
                <a:gd name="connsiteY18" fmla="*/ 100965 h 95250"/>
                <a:gd name="connsiteX19" fmla="*/ 45720 w 57150"/>
                <a:gd name="connsiteY19" fmla="*/ 100965 h 95250"/>
                <a:gd name="connsiteX20" fmla="*/ 43815 w 57150"/>
                <a:gd name="connsiteY20" fmla="*/ 94297 h 95250"/>
                <a:gd name="connsiteX21" fmla="*/ 42863 w 57150"/>
                <a:gd name="connsiteY21" fmla="*/ 85725 h 95250"/>
                <a:gd name="connsiteX22" fmla="*/ 42863 w 57150"/>
                <a:gd name="connsiteY22" fmla="*/ 76200 h 95250"/>
                <a:gd name="connsiteX23" fmla="*/ 41910 w 57150"/>
                <a:gd name="connsiteY23" fmla="*/ 65722 h 95250"/>
                <a:gd name="connsiteX24" fmla="*/ 40005 w 57150"/>
                <a:gd name="connsiteY24" fmla="*/ 58102 h 95250"/>
                <a:gd name="connsiteX25" fmla="*/ 36195 w 57150"/>
                <a:gd name="connsiteY25" fmla="*/ 54293 h 95250"/>
                <a:gd name="connsiteX26" fmla="*/ 31433 w 57150"/>
                <a:gd name="connsiteY26" fmla="*/ 52388 h 95250"/>
                <a:gd name="connsiteX27" fmla="*/ 27622 w 57150"/>
                <a:gd name="connsiteY27" fmla="*/ 52388 h 95250"/>
                <a:gd name="connsiteX28" fmla="*/ 12383 w 57150"/>
                <a:gd name="connsiteY28" fmla="*/ 52388 h 95250"/>
                <a:gd name="connsiteX29" fmla="*/ 12383 w 57150"/>
                <a:gd name="connsiteY29" fmla="*/ 102870 h 95250"/>
                <a:gd name="connsiteX30" fmla="*/ 32385 w 57150"/>
                <a:gd name="connsiteY30" fmla="*/ 43815 h 95250"/>
                <a:gd name="connsiteX31" fmla="*/ 39052 w 57150"/>
                <a:gd name="connsiteY31" fmla="*/ 41910 h 95250"/>
                <a:gd name="connsiteX32" fmla="*/ 43815 w 57150"/>
                <a:gd name="connsiteY32" fmla="*/ 38100 h 95250"/>
                <a:gd name="connsiteX33" fmla="*/ 46672 w 57150"/>
                <a:gd name="connsiteY33" fmla="*/ 32385 h 95250"/>
                <a:gd name="connsiteX34" fmla="*/ 47625 w 57150"/>
                <a:gd name="connsiteY34" fmla="*/ 25718 h 95250"/>
                <a:gd name="connsiteX35" fmla="*/ 46672 w 57150"/>
                <a:gd name="connsiteY35" fmla="*/ 20002 h 95250"/>
                <a:gd name="connsiteX36" fmla="*/ 44767 w 57150"/>
                <a:gd name="connsiteY36" fmla="*/ 15240 h 95250"/>
                <a:gd name="connsiteX37" fmla="*/ 40958 w 57150"/>
                <a:gd name="connsiteY37" fmla="*/ 11430 h 95250"/>
                <a:gd name="connsiteX38" fmla="*/ 34290 w 57150"/>
                <a:gd name="connsiteY38" fmla="*/ 9525 h 95250"/>
                <a:gd name="connsiteX39" fmla="*/ 14288 w 57150"/>
                <a:gd name="connsiteY39" fmla="*/ 9525 h 95250"/>
                <a:gd name="connsiteX40" fmla="*/ 14288 w 57150"/>
                <a:gd name="connsiteY40" fmla="*/ 41910 h 95250"/>
                <a:gd name="connsiteX41" fmla="*/ 32385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2"/>
                    <a:pt x="46672" y="1905"/>
                  </a:cubicBezTo>
                  <a:cubicBezTo>
                    <a:pt x="49530" y="3810"/>
                    <a:pt x="52388" y="5715"/>
                    <a:pt x="54292" y="7620"/>
                  </a:cubicBezTo>
                  <a:cubicBezTo>
                    <a:pt x="56197" y="10477"/>
                    <a:pt x="58102" y="12382"/>
                    <a:pt x="58102" y="16192"/>
                  </a:cubicBezTo>
                  <a:cubicBezTo>
                    <a:pt x="59055" y="19050"/>
                    <a:pt x="59055" y="21907"/>
                    <a:pt x="59055" y="25718"/>
                  </a:cubicBezTo>
                  <a:cubicBezTo>
                    <a:pt x="59055" y="31432"/>
                    <a:pt x="57150" y="37147"/>
                    <a:pt x="54292" y="40957"/>
                  </a:cubicBezTo>
                  <a:cubicBezTo>
                    <a:pt x="51435" y="44768"/>
                    <a:pt x="46672" y="47625"/>
                    <a:pt x="40005" y="48577"/>
                  </a:cubicBezTo>
                  <a:lnTo>
                    <a:pt x="40005" y="48577"/>
                  </a:lnTo>
                  <a:cubicBezTo>
                    <a:pt x="42863" y="48577"/>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7"/>
                    <a:pt x="56197" y="77152"/>
                    <a:pt x="56197" y="79057"/>
                  </a:cubicBezTo>
                  <a:cubicBezTo>
                    <a:pt x="56197" y="80963"/>
                    <a:pt x="56197" y="83820"/>
                    <a:pt x="57150" y="86677"/>
                  </a:cubicBezTo>
                  <a:cubicBezTo>
                    <a:pt x="57150" y="89535"/>
                    <a:pt x="58102" y="92393"/>
                    <a:pt x="58102" y="94297"/>
                  </a:cubicBezTo>
                  <a:cubicBezTo>
                    <a:pt x="58102" y="97155"/>
                    <a:pt x="59055" y="99060"/>
                    <a:pt x="59055" y="100965"/>
                  </a:cubicBezTo>
                  <a:lnTo>
                    <a:pt x="45720" y="100965"/>
                  </a:lnTo>
                  <a:cubicBezTo>
                    <a:pt x="44767" y="99060"/>
                    <a:pt x="43815" y="97155"/>
                    <a:pt x="43815" y="94297"/>
                  </a:cubicBezTo>
                  <a:cubicBezTo>
                    <a:pt x="43815" y="91440"/>
                    <a:pt x="42863" y="89535"/>
                    <a:pt x="42863" y="85725"/>
                  </a:cubicBezTo>
                  <a:cubicBezTo>
                    <a:pt x="42863" y="82868"/>
                    <a:pt x="42863" y="80010"/>
                    <a:pt x="42863" y="76200"/>
                  </a:cubicBezTo>
                  <a:cubicBezTo>
                    <a:pt x="42863" y="73343"/>
                    <a:pt x="42863" y="69532"/>
                    <a:pt x="41910" y="65722"/>
                  </a:cubicBezTo>
                  <a:cubicBezTo>
                    <a:pt x="41910" y="62865"/>
                    <a:pt x="40958" y="60007"/>
                    <a:pt x="40005" y="58102"/>
                  </a:cubicBezTo>
                  <a:cubicBezTo>
                    <a:pt x="39052" y="56197"/>
                    <a:pt x="37147" y="55245"/>
                    <a:pt x="36195" y="54293"/>
                  </a:cubicBezTo>
                  <a:cubicBezTo>
                    <a:pt x="35242" y="53340"/>
                    <a:pt x="33338" y="53340"/>
                    <a:pt x="31433" y="52388"/>
                  </a:cubicBezTo>
                  <a:cubicBezTo>
                    <a:pt x="29527" y="52388"/>
                    <a:pt x="28575" y="52388"/>
                    <a:pt x="27622" y="52388"/>
                  </a:cubicBezTo>
                  <a:lnTo>
                    <a:pt x="12383" y="52388"/>
                  </a:lnTo>
                  <a:lnTo>
                    <a:pt x="12383" y="102870"/>
                  </a:lnTo>
                  <a:close/>
                  <a:moveTo>
                    <a:pt x="32385" y="43815"/>
                  </a:moveTo>
                  <a:cubicBezTo>
                    <a:pt x="34290" y="43815"/>
                    <a:pt x="37147" y="43815"/>
                    <a:pt x="39052" y="41910"/>
                  </a:cubicBezTo>
                  <a:cubicBezTo>
                    <a:pt x="40958" y="40957"/>
                    <a:pt x="41910" y="40005"/>
                    <a:pt x="43815" y="38100"/>
                  </a:cubicBezTo>
                  <a:cubicBezTo>
                    <a:pt x="44767" y="36195"/>
                    <a:pt x="45720" y="34290"/>
                    <a:pt x="46672" y="32385"/>
                  </a:cubicBezTo>
                  <a:cubicBezTo>
                    <a:pt x="47625" y="30480"/>
                    <a:pt x="47625" y="28575"/>
                    <a:pt x="47625" y="25718"/>
                  </a:cubicBezTo>
                  <a:cubicBezTo>
                    <a:pt x="47625" y="23813"/>
                    <a:pt x="47625" y="21907"/>
                    <a:pt x="46672" y="20002"/>
                  </a:cubicBezTo>
                  <a:cubicBezTo>
                    <a:pt x="46672" y="18097"/>
                    <a:pt x="45720" y="16192"/>
                    <a:pt x="44767" y="15240"/>
                  </a:cubicBezTo>
                  <a:cubicBezTo>
                    <a:pt x="43815" y="13335"/>
                    <a:pt x="41910" y="12382"/>
                    <a:pt x="40958" y="11430"/>
                  </a:cubicBezTo>
                  <a:cubicBezTo>
                    <a:pt x="39052" y="10477"/>
                    <a:pt x="37147" y="9525"/>
                    <a:pt x="34290" y="9525"/>
                  </a:cubicBezTo>
                  <a:lnTo>
                    <a:pt x="14288" y="9525"/>
                  </a:lnTo>
                  <a:lnTo>
                    <a:pt x="14288" y="41910"/>
                  </a:lnTo>
                  <a:lnTo>
                    <a:pt x="32385" y="4191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1" name="Freeform: Shape 30">
              <a:extLst>
                <a:ext uri="{FF2B5EF4-FFF2-40B4-BE49-F238E27FC236}">
                  <a16:creationId xmlns:a16="http://schemas.microsoft.com/office/drawing/2014/main" id="{E6DC1533-5305-4824-BDC3-C0E16DE86597}"/>
                </a:ext>
              </a:extLst>
            </p:cNvPr>
            <p:cNvSpPr/>
            <p:nvPr/>
          </p:nvSpPr>
          <p:spPr>
            <a:xfrm>
              <a:off x="2240280" y="6248718"/>
              <a:ext cx="66675" cy="95250"/>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2" name="Freeform: Shape 31">
              <a:extLst>
                <a:ext uri="{FF2B5EF4-FFF2-40B4-BE49-F238E27FC236}">
                  <a16:creationId xmlns:a16="http://schemas.microsoft.com/office/drawing/2014/main" id="{1ADBA75A-B19A-4848-BCE5-6FEFC89F9CBE}"/>
                </a:ext>
              </a:extLst>
            </p:cNvPr>
            <p:cNvSpPr/>
            <p:nvPr/>
          </p:nvSpPr>
          <p:spPr>
            <a:xfrm>
              <a:off x="2322195" y="6248718"/>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3" name="Freeform: Shape 32">
              <a:extLst>
                <a:ext uri="{FF2B5EF4-FFF2-40B4-BE49-F238E27FC236}">
                  <a16:creationId xmlns:a16="http://schemas.microsoft.com/office/drawing/2014/main" id="{91FEB12C-BC1F-43B4-8647-A6DD21CC1EEA}"/>
                </a:ext>
              </a:extLst>
            </p:cNvPr>
            <p:cNvSpPr/>
            <p:nvPr/>
          </p:nvSpPr>
          <p:spPr>
            <a:xfrm>
              <a:off x="2361247" y="6248718"/>
              <a:ext cx="66675" cy="95250"/>
            </a:xfrm>
            <a:custGeom>
              <a:avLst/>
              <a:gdLst>
                <a:gd name="connsiteX0" fmla="*/ 70485 w 66675"/>
                <a:gd name="connsiteY0" fmla="*/ 102870 h 95250"/>
                <a:gd name="connsiteX1" fmla="*/ 52388 w 66675"/>
                <a:gd name="connsiteY1" fmla="*/ 102870 h 95250"/>
                <a:gd name="connsiteX2" fmla="*/ 11430 w 66675"/>
                <a:gd name="connsiteY2" fmla="*/ 13335 h 95250"/>
                <a:gd name="connsiteX3" fmla="*/ 11430 w 66675"/>
                <a:gd name="connsiteY3" fmla="*/ 13335 h 95250"/>
                <a:gd name="connsiteX4" fmla="*/ 11430 w 66675"/>
                <a:gd name="connsiteY4" fmla="*/ 102870 h 95250"/>
                <a:gd name="connsiteX5" fmla="*/ 0 w 66675"/>
                <a:gd name="connsiteY5" fmla="*/ 102870 h 95250"/>
                <a:gd name="connsiteX6" fmla="*/ 0 w 66675"/>
                <a:gd name="connsiteY6" fmla="*/ 0 h 95250"/>
                <a:gd name="connsiteX7" fmla="*/ 18098 w 66675"/>
                <a:gd name="connsiteY7" fmla="*/ 0 h 95250"/>
                <a:gd name="connsiteX8" fmla="*/ 58103 w 66675"/>
                <a:gd name="connsiteY8" fmla="*/ 88582 h 95250"/>
                <a:gd name="connsiteX9" fmla="*/ 59055 w 66675"/>
                <a:gd name="connsiteY9" fmla="*/ 88582 h 95250"/>
                <a:gd name="connsiteX10" fmla="*/ 59055 w 66675"/>
                <a:gd name="connsiteY10" fmla="*/ 0 h 95250"/>
                <a:gd name="connsiteX11" fmla="*/ 70485 w 66675"/>
                <a:gd name="connsiteY11"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 h="95250">
                  <a:moveTo>
                    <a:pt x="70485" y="102870"/>
                  </a:moveTo>
                  <a:lnTo>
                    <a:pt x="52388" y="102870"/>
                  </a:lnTo>
                  <a:lnTo>
                    <a:pt x="11430" y="13335"/>
                  </a:lnTo>
                  <a:lnTo>
                    <a:pt x="11430" y="13335"/>
                  </a:lnTo>
                  <a:lnTo>
                    <a:pt x="11430" y="102870"/>
                  </a:lnTo>
                  <a:lnTo>
                    <a:pt x="0" y="102870"/>
                  </a:lnTo>
                  <a:lnTo>
                    <a:pt x="0" y="0"/>
                  </a:lnTo>
                  <a:lnTo>
                    <a:pt x="18098" y="0"/>
                  </a:lnTo>
                  <a:lnTo>
                    <a:pt x="58103" y="88582"/>
                  </a:lnTo>
                  <a:lnTo>
                    <a:pt x="59055" y="88582"/>
                  </a:lnTo>
                  <a:lnTo>
                    <a:pt x="59055" y="0"/>
                  </a:lnTo>
                  <a:lnTo>
                    <a:pt x="7048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4" name="Freeform: Shape 33">
              <a:extLst>
                <a:ext uri="{FF2B5EF4-FFF2-40B4-BE49-F238E27FC236}">
                  <a16:creationId xmlns:a16="http://schemas.microsoft.com/office/drawing/2014/main" id="{BDE290CD-EC72-4EFB-938C-BFDF794013C7}"/>
                </a:ext>
              </a:extLst>
            </p:cNvPr>
            <p:cNvSpPr/>
            <p:nvPr/>
          </p:nvSpPr>
          <p:spPr>
            <a:xfrm>
              <a:off x="2453640" y="6245860"/>
              <a:ext cx="57150" cy="104775"/>
            </a:xfrm>
            <a:custGeom>
              <a:avLst/>
              <a:gdLst>
                <a:gd name="connsiteX0" fmla="*/ 46672 w 57150"/>
                <a:gd name="connsiteY0" fmla="*/ 16193 h 104775"/>
                <a:gd name="connsiteX1" fmla="*/ 32385 w 57150"/>
                <a:gd name="connsiteY1" fmla="*/ 11430 h 104775"/>
                <a:gd name="connsiteX2" fmla="*/ 27622 w 57150"/>
                <a:gd name="connsiteY2" fmla="*/ 11430 h 104775"/>
                <a:gd name="connsiteX3" fmla="*/ 20955 w 57150"/>
                <a:gd name="connsiteY3" fmla="*/ 14288 h 104775"/>
                <a:gd name="connsiteX4" fmla="*/ 15240 w 57150"/>
                <a:gd name="connsiteY4" fmla="*/ 20955 h 104775"/>
                <a:gd name="connsiteX5" fmla="*/ 13335 w 57150"/>
                <a:gd name="connsiteY5" fmla="*/ 33338 h 104775"/>
                <a:gd name="connsiteX6" fmla="*/ 13335 w 57150"/>
                <a:gd name="connsiteY6" fmla="*/ 68580 h 104775"/>
                <a:gd name="connsiteX7" fmla="*/ 14288 w 57150"/>
                <a:gd name="connsiteY7" fmla="*/ 82867 h 104775"/>
                <a:gd name="connsiteX8" fmla="*/ 18097 w 57150"/>
                <a:gd name="connsiteY8" fmla="*/ 91440 h 104775"/>
                <a:gd name="connsiteX9" fmla="*/ 23813 w 57150"/>
                <a:gd name="connsiteY9" fmla="*/ 96203 h 104775"/>
                <a:gd name="connsiteX10" fmla="*/ 32385 w 57150"/>
                <a:gd name="connsiteY10" fmla="*/ 97155 h 104775"/>
                <a:gd name="connsiteX11" fmla="*/ 43815 w 57150"/>
                <a:gd name="connsiteY11" fmla="*/ 95250 h 104775"/>
                <a:gd name="connsiteX12" fmla="*/ 50482 w 57150"/>
                <a:gd name="connsiteY12" fmla="*/ 92392 h 104775"/>
                <a:gd name="connsiteX13" fmla="*/ 50482 w 57150"/>
                <a:gd name="connsiteY13" fmla="*/ 61913 h 104775"/>
                <a:gd name="connsiteX14" fmla="*/ 31432 w 57150"/>
                <a:gd name="connsiteY14" fmla="*/ 61913 h 104775"/>
                <a:gd name="connsiteX15" fmla="*/ 31432 w 57150"/>
                <a:gd name="connsiteY15" fmla="*/ 50483 h 104775"/>
                <a:gd name="connsiteX16" fmla="*/ 63817 w 57150"/>
                <a:gd name="connsiteY16" fmla="*/ 50483 h 104775"/>
                <a:gd name="connsiteX17" fmla="*/ 63817 w 57150"/>
                <a:gd name="connsiteY17" fmla="*/ 100965 h 104775"/>
                <a:gd name="connsiteX18" fmla="*/ 49530 w 57150"/>
                <a:gd name="connsiteY18" fmla="*/ 106680 h 104775"/>
                <a:gd name="connsiteX19" fmla="*/ 32385 w 57150"/>
                <a:gd name="connsiteY19" fmla="*/ 108585 h 104775"/>
                <a:gd name="connsiteX20" fmla="*/ 7620 w 57150"/>
                <a:gd name="connsiteY20" fmla="*/ 99060 h 104775"/>
                <a:gd name="connsiteX21" fmla="*/ 0 w 57150"/>
                <a:gd name="connsiteY21" fmla="*/ 68580 h 104775"/>
                <a:gd name="connsiteX22" fmla="*/ 0 w 57150"/>
                <a:gd name="connsiteY22" fmla="*/ 34290 h 104775"/>
                <a:gd name="connsiteX23" fmla="*/ 7620 w 57150"/>
                <a:gd name="connsiteY23" fmla="*/ 9525 h 104775"/>
                <a:gd name="connsiteX24" fmla="*/ 32385 w 57150"/>
                <a:gd name="connsiteY24" fmla="*/ 0 h 104775"/>
                <a:gd name="connsiteX25" fmla="*/ 57150 w 57150"/>
                <a:gd name="connsiteY25" fmla="*/ 6668 h 104775"/>
                <a:gd name="connsiteX26" fmla="*/ 64770 w 57150"/>
                <a:gd name="connsiteY26" fmla="*/ 29528 h 104775"/>
                <a:gd name="connsiteX27" fmla="*/ 51435 w 57150"/>
                <a:gd name="connsiteY27" fmla="*/ 29528 h 104775"/>
                <a:gd name="connsiteX28" fmla="*/ 46672 w 57150"/>
                <a:gd name="connsiteY28" fmla="*/ 1619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50" h="104775">
                  <a:moveTo>
                    <a:pt x="46672" y="16193"/>
                  </a:moveTo>
                  <a:cubicBezTo>
                    <a:pt x="43815" y="13335"/>
                    <a:pt x="39052" y="11430"/>
                    <a:pt x="32385" y="11430"/>
                  </a:cubicBezTo>
                  <a:cubicBezTo>
                    <a:pt x="31432" y="11430"/>
                    <a:pt x="29527" y="11430"/>
                    <a:pt x="27622" y="11430"/>
                  </a:cubicBezTo>
                  <a:cubicBezTo>
                    <a:pt x="25717" y="11430"/>
                    <a:pt x="23813" y="12383"/>
                    <a:pt x="20955" y="14288"/>
                  </a:cubicBezTo>
                  <a:cubicBezTo>
                    <a:pt x="19050" y="16193"/>
                    <a:pt x="17145" y="18097"/>
                    <a:pt x="15240" y="20955"/>
                  </a:cubicBezTo>
                  <a:cubicBezTo>
                    <a:pt x="13335" y="23813"/>
                    <a:pt x="13335" y="28575"/>
                    <a:pt x="13335" y="33338"/>
                  </a:cubicBezTo>
                  <a:lnTo>
                    <a:pt x="13335" y="68580"/>
                  </a:lnTo>
                  <a:cubicBezTo>
                    <a:pt x="13335" y="74295"/>
                    <a:pt x="13335" y="79058"/>
                    <a:pt x="14288" y="82867"/>
                  </a:cubicBezTo>
                  <a:cubicBezTo>
                    <a:pt x="15240" y="86678"/>
                    <a:pt x="16192" y="89535"/>
                    <a:pt x="18097" y="91440"/>
                  </a:cubicBezTo>
                  <a:cubicBezTo>
                    <a:pt x="20002" y="93345"/>
                    <a:pt x="21907" y="95250"/>
                    <a:pt x="23813" y="96203"/>
                  </a:cubicBezTo>
                  <a:cubicBezTo>
                    <a:pt x="25717" y="97155"/>
                    <a:pt x="28575" y="97155"/>
                    <a:pt x="32385" y="97155"/>
                  </a:cubicBezTo>
                  <a:cubicBezTo>
                    <a:pt x="37147" y="97155"/>
                    <a:pt x="40957" y="96203"/>
                    <a:pt x="43815" y="95250"/>
                  </a:cubicBezTo>
                  <a:cubicBezTo>
                    <a:pt x="46672" y="94298"/>
                    <a:pt x="49530" y="93345"/>
                    <a:pt x="50482" y="92392"/>
                  </a:cubicBezTo>
                  <a:lnTo>
                    <a:pt x="50482" y="61913"/>
                  </a:lnTo>
                  <a:lnTo>
                    <a:pt x="31432" y="61913"/>
                  </a:lnTo>
                  <a:lnTo>
                    <a:pt x="31432" y="50483"/>
                  </a:lnTo>
                  <a:lnTo>
                    <a:pt x="63817" y="50483"/>
                  </a:lnTo>
                  <a:lnTo>
                    <a:pt x="63817" y="100965"/>
                  </a:lnTo>
                  <a:cubicBezTo>
                    <a:pt x="60007" y="102870"/>
                    <a:pt x="55245" y="104775"/>
                    <a:pt x="49530" y="106680"/>
                  </a:cubicBezTo>
                  <a:cubicBezTo>
                    <a:pt x="44767" y="108585"/>
                    <a:pt x="39052" y="108585"/>
                    <a:pt x="32385" y="108585"/>
                  </a:cubicBezTo>
                  <a:cubicBezTo>
                    <a:pt x="20955" y="108585"/>
                    <a:pt x="13335" y="105728"/>
                    <a:pt x="7620" y="99060"/>
                  </a:cubicBezTo>
                  <a:cubicBezTo>
                    <a:pt x="1905" y="93345"/>
                    <a:pt x="0" y="82867"/>
                    <a:pt x="0" y="68580"/>
                  </a:cubicBezTo>
                  <a:lnTo>
                    <a:pt x="0" y="34290"/>
                  </a:lnTo>
                  <a:cubicBezTo>
                    <a:pt x="0" y="23813"/>
                    <a:pt x="2857" y="16193"/>
                    <a:pt x="7620" y="9525"/>
                  </a:cubicBezTo>
                  <a:cubicBezTo>
                    <a:pt x="13335" y="3810"/>
                    <a:pt x="20955" y="0"/>
                    <a:pt x="32385" y="0"/>
                  </a:cubicBezTo>
                  <a:cubicBezTo>
                    <a:pt x="43815" y="0"/>
                    <a:pt x="51435" y="1905"/>
                    <a:pt x="57150" y="6668"/>
                  </a:cubicBezTo>
                  <a:cubicBezTo>
                    <a:pt x="62865" y="11430"/>
                    <a:pt x="64770" y="19050"/>
                    <a:pt x="64770" y="29528"/>
                  </a:cubicBezTo>
                  <a:lnTo>
                    <a:pt x="51435" y="29528"/>
                  </a:lnTo>
                  <a:cubicBezTo>
                    <a:pt x="51435" y="24765"/>
                    <a:pt x="49530" y="20003"/>
                    <a:pt x="46672" y="16193"/>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5" name="Freeform: Shape 34">
              <a:extLst>
                <a:ext uri="{FF2B5EF4-FFF2-40B4-BE49-F238E27FC236}">
                  <a16:creationId xmlns:a16="http://schemas.microsoft.com/office/drawing/2014/main" id="{7EA4131D-997B-4E88-8FEF-003732841CC9}"/>
                </a:ext>
              </a:extLst>
            </p:cNvPr>
            <p:cNvSpPr/>
            <p:nvPr/>
          </p:nvSpPr>
          <p:spPr>
            <a:xfrm>
              <a:off x="1755458" y="6388735"/>
              <a:ext cx="57150" cy="95250"/>
            </a:xfrm>
            <a:custGeom>
              <a:avLst/>
              <a:gdLst>
                <a:gd name="connsiteX0" fmla="*/ 0 w 57150"/>
                <a:gd name="connsiteY0" fmla="*/ 0 h 95250"/>
                <a:gd name="connsiteX1" fmla="*/ 56197 w 57150"/>
                <a:gd name="connsiteY1" fmla="*/ 0 h 95250"/>
                <a:gd name="connsiteX2" fmla="*/ 56197 w 57150"/>
                <a:gd name="connsiteY2" fmla="*/ 16192 h 95250"/>
                <a:gd name="connsiteX3" fmla="*/ 20955 w 57150"/>
                <a:gd name="connsiteY3" fmla="*/ 16192 h 95250"/>
                <a:gd name="connsiteX4" fmla="*/ 20955 w 57150"/>
                <a:gd name="connsiteY4" fmla="*/ 41910 h 95250"/>
                <a:gd name="connsiteX5" fmla="*/ 53340 w 57150"/>
                <a:gd name="connsiteY5" fmla="*/ 41910 h 95250"/>
                <a:gd name="connsiteX6" fmla="*/ 53340 w 57150"/>
                <a:gd name="connsiteY6" fmla="*/ 57150 h 95250"/>
                <a:gd name="connsiteX7" fmla="*/ 20955 w 57150"/>
                <a:gd name="connsiteY7" fmla="*/ 57150 h 95250"/>
                <a:gd name="connsiteX8" fmla="*/ 20955 w 57150"/>
                <a:gd name="connsiteY8" fmla="*/ 87630 h 95250"/>
                <a:gd name="connsiteX9" fmla="*/ 57150 w 57150"/>
                <a:gd name="connsiteY9" fmla="*/ 87630 h 95250"/>
                <a:gd name="connsiteX10" fmla="*/ 57150 w 57150"/>
                <a:gd name="connsiteY10" fmla="*/ 103822 h 95250"/>
                <a:gd name="connsiteX11" fmla="*/ 0 w 5715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56197" y="0"/>
                  </a:lnTo>
                  <a:lnTo>
                    <a:pt x="56197" y="16192"/>
                  </a:lnTo>
                  <a:lnTo>
                    <a:pt x="20955" y="16192"/>
                  </a:lnTo>
                  <a:lnTo>
                    <a:pt x="20955" y="41910"/>
                  </a:lnTo>
                  <a:lnTo>
                    <a:pt x="53340" y="41910"/>
                  </a:lnTo>
                  <a:lnTo>
                    <a:pt x="53340" y="57150"/>
                  </a:lnTo>
                  <a:lnTo>
                    <a:pt x="20955" y="57150"/>
                  </a:lnTo>
                  <a:lnTo>
                    <a:pt x="20955" y="87630"/>
                  </a:lnTo>
                  <a:lnTo>
                    <a:pt x="57150" y="87630"/>
                  </a:lnTo>
                  <a:lnTo>
                    <a:pt x="57150" y="103822"/>
                  </a:lnTo>
                  <a:lnTo>
                    <a:pt x="0" y="10382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6" name="Freeform: Shape 35">
              <a:extLst>
                <a:ext uri="{FF2B5EF4-FFF2-40B4-BE49-F238E27FC236}">
                  <a16:creationId xmlns:a16="http://schemas.microsoft.com/office/drawing/2014/main" id="{59C56740-A030-46AF-A3CF-08EE80B5ADBA}"/>
                </a:ext>
              </a:extLst>
            </p:cNvPr>
            <p:cNvSpPr/>
            <p:nvPr/>
          </p:nvSpPr>
          <p:spPr>
            <a:xfrm>
              <a:off x="1826895" y="6388735"/>
              <a:ext cx="66675" cy="104775"/>
            </a:xfrm>
            <a:custGeom>
              <a:avLst/>
              <a:gdLst>
                <a:gd name="connsiteX0" fmla="*/ 36195 w 66675"/>
                <a:gd name="connsiteY0" fmla="*/ 0 h 104775"/>
                <a:gd name="connsiteX1" fmla="*/ 53340 w 66675"/>
                <a:gd name="connsiteY1" fmla="*/ 3810 h 104775"/>
                <a:gd name="connsiteX2" fmla="*/ 63817 w 66675"/>
                <a:gd name="connsiteY2" fmla="*/ 13335 h 104775"/>
                <a:gd name="connsiteX3" fmla="*/ 68580 w 66675"/>
                <a:gd name="connsiteY3" fmla="*/ 29527 h 104775"/>
                <a:gd name="connsiteX4" fmla="*/ 69533 w 66675"/>
                <a:gd name="connsiteY4" fmla="*/ 51435 h 104775"/>
                <a:gd name="connsiteX5" fmla="*/ 69533 w 66675"/>
                <a:gd name="connsiteY5" fmla="*/ 60960 h 104775"/>
                <a:gd name="connsiteX6" fmla="*/ 68580 w 66675"/>
                <a:gd name="connsiteY6" fmla="*/ 72390 h 104775"/>
                <a:gd name="connsiteX7" fmla="*/ 65722 w 66675"/>
                <a:gd name="connsiteY7" fmla="*/ 83820 h 104775"/>
                <a:gd name="connsiteX8" fmla="*/ 60008 w 66675"/>
                <a:gd name="connsiteY8" fmla="*/ 94297 h 104775"/>
                <a:gd name="connsiteX9" fmla="*/ 50483 w 66675"/>
                <a:gd name="connsiteY9" fmla="*/ 101917 h 104775"/>
                <a:gd name="connsiteX10" fmla="*/ 35242 w 66675"/>
                <a:gd name="connsiteY10" fmla="*/ 104775 h 104775"/>
                <a:gd name="connsiteX11" fmla="*/ 0 w 66675"/>
                <a:gd name="connsiteY11" fmla="*/ 104775 h 104775"/>
                <a:gd name="connsiteX12" fmla="*/ 0 w 66675"/>
                <a:gd name="connsiteY12" fmla="*/ 0 h 104775"/>
                <a:gd name="connsiteX13" fmla="*/ 36195 w 66675"/>
                <a:gd name="connsiteY13" fmla="*/ 0 h 104775"/>
                <a:gd name="connsiteX14" fmla="*/ 32385 w 66675"/>
                <a:gd name="connsiteY14" fmla="*/ 87630 h 104775"/>
                <a:gd name="connsiteX15" fmla="*/ 40005 w 66675"/>
                <a:gd name="connsiteY15" fmla="*/ 85725 h 104775"/>
                <a:gd name="connsiteX16" fmla="*/ 44767 w 66675"/>
                <a:gd name="connsiteY16" fmla="*/ 79057 h 104775"/>
                <a:gd name="connsiteX17" fmla="*/ 46672 w 66675"/>
                <a:gd name="connsiteY17" fmla="*/ 67627 h 104775"/>
                <a:gd name="connsiteX18" fmla="*/ 47625 w 66675"/>
                <a:gd name="connsiteY18" fmla="*/ 51435 h 104775"/>
                <a:gd name="connsiteX19" fmla="*/ 47625 w 66675"/>
                <a:gd name="connsiteY19" fmla="*/ 38100 h 104775"/>
                <a:gd name="connsiteX20" fmla="*/ 45720 w 66675"/>
                <a:gd name="connsiteY20" fmla="*/ 26670 h 104775"/>
                <a:gd name="connsiteX21" fmla="*/ 40958 w 66675"/>
                <a:gd name="connsiteY21" fmla="*/ 19050 h 104775"/>
                <a:gd name="connsiteX22" fmla="*/ 32385 w 66675"/>
                <a:gd name="connsiteY22" fmla="*/ 16192 h 104775"/>
                <a:gd name="connsiteX23" fmla="*/ 20955 w 66675"/>
                <a:gd name="connsiteY23" fmla="*/ 16192 h 104775"/>
                <a:gd name="connsiteX24" fmla="*/ 20955 w 66675"/>
                <a:gd name="connsiteY24" fmla="*/ 87630 h 104775"/>
                <a:gd name="connsiteX25" fmla="*/ 32385 w 66675"/>
                <a:gd name="connsiteY25" fmla="*/ 8763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5" h="104775">
                  <a:moveTo>
                    <a:pt x="36195" y="0"/>
                  </a:moveTo>
                  <a:cubicBezTo>
                    <a:pt x="42863" y="0"/>
                    <a:pt x="48577" y="952"/>
                    <a:pt x="53340" y="3810"/>
                  </a:cubicBezTo>
                  <a:cubicBezTo>
                    <a:pt x="58102" y="5715"/>
                    <a:pt x="60960" y="9525"/>
                    <a:pt x="63817" y="13335"/>
                  </a:cubicBezTo>
                  <a:cubicBezTo>
                    <a:pt x="66675" y="18097"/>
                    <a:pt x="67627" y="22860"/>
                    <a:pt x="68580" y="29527"/>
                  </a:cubicBezTo>
                  <a:cubicBezTo>
                    <a:pt x="69533" y="36195"/>
                    <a:pt x="69533" y="42863"/>
                    <a:pt x="69533" y="51435"/>
                  </a:cubicBezTo>
                  <a:lnTo>
                    <a:pt x="69533" y="60960"/>
                  </a:lnTo>
                  <a:cubicBezTo>
                    <a:pt x="69533" y="64770"/>
                    <a:pt x="69533" y="68580"/>
                    <a:pt x="68580" y="72390"/>
                  </a:cubicBezTo>
                  <a:cubicBezTo>
                    <a:pt x="68580" y="76200"/>
                    <a:pt x="67627" y="80010"/>
                    <a:pt x="65722" y="83820"/>
                  </a:cubicBezTo>
                  <a:cubicBezTo>
                    <a:pt x="64770" y="87630"/>
                    <a:pt x="62865" y="90488"/>
                    <a:pt x="60008" y="94297"/>
                  </a:cubicBezTo>
                  <a:cubicBezTo>
                    <a:pt x="57150" y="97155"/>
                    <a:pt x="54292" y="100013"/>
                    <a:pt x="50483" y="101917"/>
                  </a:cubicBezTo>
                  <a:cubicBezTo>
                    <a:pt x="46672" y="103822"/>
                    <a:pt x="40958" y="104775"/>
                    <a:pt x="35242" y="104775"/>
                  </a:cubicBezTo>
                  <a:lnTo>
                    <a:pt x="0" y="104775"/>
                  </a:lnTo>
                  <a:lnTo>
                    <a:pt x="0" y="0"/>
                  </a:lnTo>
                  <a:lnTo>
                    <a:pt x="36195" y="0"/>
                  </a:lnTo>
                  <a:close/>
                  <a:moveTo>
                    <a:pt x="32385" y="87630"/>
                  </a:moveTo>
                  <a:cubicBezTo>
                    <a:pt x="35242" y="87630"/>
                    <a:pt x="38100" y="86677"/>
                    <a:pt x="40005" y="85725"/>
                  </a:cubicBezTo>
                  <a:cubicBezTo>
                    <a:pt x="41910" y="84772"/>
                    <a:pt x="43815" y="81915"/>
                    <a:pt x="44767" y="79057"/>
                  </a:cubicBezTo>
                  <a:cubicBezTo>
                    <a:pt x="45720" y="76200"/>
                    <a:pt x="46672" y="72390"/>
                    <a:pt x="46672" y="67627"/>
                  </a:cubicBezTo>
                  <a:cubicBezTo>
                    <a:pt x="46672" y="62865"/>
                    <a:pt x="47625" y="57150"/>
                    <a:pt x="47625" y="51435"/>
                  </a:cubicBezTo>
                  <a:cubicBezTo>
                    <a:pt x="47625" y="46672"/>
                    <a:pt x="47625" y="41910"/>
                    <a:pt x="47625" y="38100"/>
                  </a:cubicBezTo>
                  <a:cubicBezTo>
                    <a:pt x="47625" y="34290"/>
                    <a:pt x="46672" y="30480"/>
                    <a:pt x="45720" y="26670"/>
                  </a:cubicBezTo>
                  <a:cubicBezTo>
                    <a:pt x="44767" y="23813"/>
                    <a:pt x="42863" y="20955"/>
                    <a:pt x="40958" y="19050"/>
                  </a:cubicBezTo>
                  <a:cubicBezTo>
                    <a:pt x="39052" y="17145"/>
                    <a:pt x="36195" y="16192"/>
                    <a:pt x="32385" y="16192"/>
                  </a:cubicBezTo>
                  <a:lnTo>
                    <a:pt x="20955" y="16192"/>
                  </a:lnTo>
                  <a:lnTo>
                    <a:pt x="20955" y="87630"/>
                  </a:lnTo>
                  <a:lnTo>
                    <a:pt x="32385" y="8763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7" name="Freeform: Shape 36">
              <a:extLst>
                <a:ext uri="{FF2B5EF4-FFF2-40B4-BE49-F238E27FC236}">
                  <a16:creationId xmlns:a16="http://schemas.microsoft.com/office/drawing/2014/main" id="{336B68E9-4EFF-4EFB-9716-375D52518A0D}"/>
                </a:ext>
              </a:extLst>
            </p:cNvPr>
            <p:cNvSpPr/>
            <p:nvPr/>
          </p:nvSpPr>
          <p:spPr>
            <a:xfrm>
              <a:off x="1913572" y="6388735"/>
              <a:ext cx="66675" cy="104775"/>
            </a:xfrm>
            <a:custGeom>
              <a:avLst/>
              <a:gdLst>
                <a:gd name="connsiteX0" fmla="*/ 69533 w 66675"/>
                <a:gd name="connsiteY0" fmla="*/ 73342 h 104775"/>
                <a:gd name="connsiteX1" fmla="*/ 67628 w 66675"/>
                <a:gd name="connsiteY1" fmla="*/ 84772 h 104775"/>
                <a:gd name="connsiteX2" fmla="*/ 61913 w 66675"/>
                <a:gd name="connsiteY2" fmla="*/ 95250 h 104775"/>
                <a:gd name="connsiteX3" fmla="*/ 51435 w 66675"/>
                <a:gd name="connsiteY3" fmla="*/ 102870 h 104775"/>
                <a:gd name="connsiteX4" fmla="*/ 35243 w 66675"/>
                <a:gd name="connsiteY4" fmla="*/ 105727 h 104775"/>
                <a:gd name="connsiteX5" fmla="*/ 8573 w 66675"/>
                <a:gd name="connsiteY5" fmla="*/ 97155 h 104775"/>
                <a:gd name="connsiteX6" fmla="*/ 0 w 66675"/>
                <a:gd name="connsiteY6" fmla="*/ 74295 h 104775"/>
                <a:gd name="connsiteX7" fmla="*/ 0 w 66675"/>
                <a:gd name="connsiteY7" fmla="*/ 952 h 104775"/>
                <a:gd name="connsiteX8" fmla="*/ 21908 w 66675"/>
                <a:gd name="connsiteY8" fmla="*/ 952 h 104775"/>
                <a:gd name="connsiteX9" fmla="*/ 21908 w 66675"/>
                <a:gd name="connsiteY9" fmla="*/ 72390 h 104775"/>
                <a:gd name="connsiteX10" fmla="*/ 25718 w 66675"/>
                <a:gd name="connsiteY10" fmla="*/ 85725 h 104775"/>
                <a:gd name="connsiteX11" fmla="*/ 35243 w 66675"/>
                <a:gd name="connsiteY11" fmla="*/ 89535 h 104775"/>
                <a:gd name="connsiteX12" fmla="*/ 45720 w 66675"/>
                <a:gd name="connsiteY12" fmla="*/ 84772 h 104775"/>
                <a:gd name="connsiteX13" fmla="*/ 48578 w 66675"/>
                <a:gd name="connsiteY13" fmla="*/ 71438 h 104775"/>
                <a:gd name="connsiteX14" fmla="*/ 48578 w 66675"/>
                <a:gd name="connsiteY14" fmla="*/ 0 h 104775"/>
                <a:gd name="connsiteX15" fmla="*/ 70485 w 66675"/>
                <a:gd name="connsiteY15" fmla="*/ 0 h 104775"/>
                <a:gd name="connsiteX16" fmla="*/ 70485 w 66675"/>
                <a:gd name="connsiteY16" fmla="*/ 7334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104775">
                  <a:moveTo>
                    <a:pt x="69533" y="73342"/>
                  </a:moveTo>
                  <a:cubicBezTo>
                    <a:pt x="69533" y="77152"/>
                    <a:pt x="68580" y="80963"/>
                    <a:pt x="67628" y="84772"/>
                  </a:cubicBezTo>
                  <a:cubicBezTo>
                    <a:pt x="66675" y="88582"/>
                    <a:pt x="64770" y="91440"/>
                    <a:pt x="61913" y="95250"/>
                  </a:cubicBezTo>
                  <a:cubicBezTo>
                    <a:pt x="59055" y="98107"/>
                    <a:pt x="55245" y="100965"/>
                    <a:pt x="51435" y="102870"/>
                  </a:cubicBezTo>
                  <a:cubicBezTo>
                    <a:pt x="46673" y="104775"/>
                    <a:pt x="41910" y="105727"/>
                    <a:pt x="35243" y="105727"/>
                  </a:cubicBezTo>
                  <a:cubicBezTo>
                    <a:pt x="23813" y="105727"/>
                    <a:pt x="14288" y="102870"/>
                    <a:pt x="8573" y="97155"/>
                  </a:cubicBezTo>
                  <a:cubicBezTo>
                    <a:pt x="2858" y="91440"/>
                    <a:pt x="0" y="83820"/>
                    <a:pt x="0" y="74295"/>
                  </a:cubicBezTo>
                  <a:lnTo>
                    <a:pt x="0" y="952"/>
                  </a:lnTo>
                  <a:lnTo>
                    <a:pt x="21908" y="952"/>
                  </a:lnTo>
                  <a:lnTo>
                    <a:pt x="21908" y="72390"/>
                  </a:lnTo>
                  <a:cubicBezTo>
                    <a:pt x="21908" y="79057"/>
                    <a:pt x="22860" y="82867"/>
                    <a:pt x="25718" y="85725"/>
                  </a:cubicBezTo>
                  <a:cubicBezTo>
                    <a:pt x="28575" y="88582"/>
                    <a:pt x="31433" y="89535"/>
                    <a:pt x="35243" y="89535"/>
                  </a:cubicBezTo>
                  <a:cubicBezTo>
                    <a:pt x="40005" y="89535"/>
                    <a:pt x="43815" y="87630"/>
                    <a:pt x="45720" y="84772"/>
                  </a:cubicBezTo>
                  <a:cubicBezTo>
                    <a:pt x="47625" y="81915"/>
                    <a:pt x="48578" y="77152"/>
                    <a:pt x="48578" y="71438"/>
                  </a:cubicBezTo>
                  <a:lnTo>
                    <a:pt x="48578" y="0"/>
                  </a:lnTo>
                  <a:lnTo>
                    <a:pt x="70485" y="0"/>
                  </a:lnTo>
                  <a:lnTo>
                    <a:pt x="70485" y="7334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8" name="Freeform: Shape 37">
              <a:extLst>
                <a:ext uri="{FF2B5EF4-FFF2-40B4-BE49-F238E27FC236}">
                  <a16:creationId xmlns:a16="http://schemas.microsoft.com/office/drawing/2014/main" id="{20D28E0B-41DF-46EA-891E-3B8CF0EECC0D}"/>
                </a:ext>
              </a:extLst>
            </p:cNvPr>
            <p:cNvSpPr/>
            <p:nvPr/>
          </p:nvSpPr>
          <p:spPr>
            <a:xfrm>
              <a:off x="1999297" y="6386830"/>
              <a:ext cx="66675" cy="104775"/>
            </a:xfrm>
            <a:custGeom>
              <a:avLst/>
              <a:gdLst>
                <a:gd name="connsiteX0" fmla="*/ 15240 w 66675"/>
                <a:gd name="connsiteY0" fmla="*/ 102870 h 104775"/>
                <a:gd name="connsiteX1" fmla="*/ 4763 w 66675"/>
                <a:gd name="connsiteY1" fmla="*/ 90488 h 104775"/>
                <a:gd name="connsiteX2" fmla="*/ 953 w 66675"/>
                <a:gd name="connsiteY2" fmla="*/ 73343 h 104775"/>
                <a:gd name="connsiteX3" fmla="*/ 0 w 66675"/>
                <a:gd name="connsiteY3" fmla="*/ 53340 h 104775"/>
                <a:gd name="connsiteX4" fmla="*/ 953 w 66675"/>
                <a:gd name="connsiteY4" fmla="*/ 33338 h 104775"/>
                <a:gd name="connsiteX5" fmla="*/ 4763 w 66675"/>
                <a:gd name="connsiteY5" fmla="*/ 16193 h 104775"/>
                <a:gd name="connsiteX6" fmla="*/ 15240 w 66675"/>
                <a:gd name="connsiteY6" fmla="*/ 4763 h 104775"/>
                <a:gd name="connsiteX7" fmla="*/ 36195 w 66675"/>
                <a:gd name="connsiteY7" fmla="*/ 0 h 104775"/>
                <a:gd name="connsiteX8" fmla="*/ 60008 w 66675"/>
                <a:gd name="connsiteY8" fmla="*/ 8572 h 104775"/>
                <a:gd name="connsiteX9" fmla="*/ 66675 w 66675"/>
                <a:gd name="connsiteY9" fmla="*/ 34290 h 104775"/>
                <a:gd name="connsiteX10" fmla="*/ 45720 w 66675"/>
                <a:gd name="connsiteY10" fmla="*/ 34290 h 104775"/>
                <a:gd name="connsiteX11" fmla="*/ 43815 w 66675"/>
                <a:gd name="connsiteY11" fmla="*/ 20002 h 104775"/>
                <a:gd name="connsiteX12" fmla="*/ 37148 w 66675"/>
                <a:gd name="connsiteY12" fmla="*/ 16193 h 104775"/>
                <a:gd name="connsiteX13" fmla="*/ 29528 w 66675"/>
                <a:gd name="connsiteY13" fmla="*/ 18097 h 104775"/>
                <a:gd name="connsiteX14" fmla="*/ 25718 w 66675"/>
                <a:gd name="connsiteY14" fmla="*/ 24765 h 104775"/>
                <a:gd name="connsiteX15" fmla="*/ 23813 w 66675"/>
                <a:gd name="connsiteY15" fmla="*/ 36195 h 104775"/>
                <a:gd name="connsiteX16" fmla="*/ 23813 w 66675"/>
                <a:gd name="connsiteY16" fmla="*/ 53340 h 104775"/>
                <a:gd name="connsiteX17" fmla="*/ 23813 w 66675"/>
                <a:gd name="connsiteY17" fmla="*/ 70485 h 104775"/>
                <a:gd name="connsiteX18" fmla="*/ 25718 w 66675"/>
                <a:gd name="connsiteY18" fmla="*/ 81915 h 104775"/>
                <a:gd name="connsiteX19" fmla="*/ 29528 w 66675"/>
                <a:gd name="connsiteY19" fmla="*/ 88582 h 104775"/>
                <a:gd name="connsiteX20" fmla="*/ 37148 w 66675"/>
                <a:gd name="connsiteY20" fmla="*/ 90488 h 104775"/>
                <a:gd name="connsiteX21" fmla="*/ 42863 w 66675"/>
                <a:gd name="connsiteY21" fmla="*/ 88582 h 104775"/>
                <a:gd name="connsiteX22" fmla="*/ 45720 w 66675"/>
                <a:gd name="connsiteY22" fmla="*/ 82868 h 104775"/>
                <a:gd name="connsiteX23" fmla="*/ 46673 w 66675"/>
                <a:gd name="connsiteY23" fmla="*/ 76200 h 104775"/>
                <a:gd name="connsiteX24" fmla="*/ 46673 w 66675"/>
                <a:gd name="connsiteY24" fmla="*/ 69532 h 104775"/>
                <a:gd name="connsiteX25" fmla="*/ 67628 w 66675"/>
                <a:gd name="connsiteY25" fmla="*/ 69532 h 104775"/>
                <a:gd name="connsiteX26" fmla="*/ 65723 w 66675"/>
                <a:gd name="connsiteY26" fmla="*/ 86677 h 104775"/>
                <a:gd name="connsiteX27" fmla="*/ 60008 w 66675"/>
                <a:gd name="connsiteY27" fmla="*/ 98107 h 104775"/>
                <a:gd name="connsiteX28" fmla="*/ 50483 w 66675"/>
                <a:gd name="connsiteY28" fmla="*/ 103822 h 104775"/>
                <a:gd name="connsiteX29" fmla="*/ 37148 w 66675"/>
                <a:gd name="connsiteY29" fmla="*/ 105727 h 104775"/>
                <a:gd name="connsiteX30" fmla="*/ 15240 w 66675"/>
                <a:gd name="connsiteY30" fmla="*/ 10287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675" h="104775">
                  <a:moveTo>
                    <a:pt x="15240" y="102870"/>
                  </a:moveTo>
                  <a:cubicBezTo>
                    <a:pt x="10478" y="100013"/>
                    <a:pt x="6668" y="96202"/>
                    <a:pt x="4763" y="90488"/>
                  </a:cubicBezTo>
                  <a:cubicBezTo>
                    <a:pt x="2858" y="85725"/>
                    <a:pt x="953" y="80010"/>
                    <a:pt x="953" y="73343"/>
                  </a:cubicBezTo>
                  <a:cubicBezTo>
                    <a:pt x="953" y="66675"/>
                    <a:pt x="0" y="60007"/>
                    <a:pt x="0" y="53340"/>
                  </a:cubicBezTo>
                  <a:cubicBezTo>
                    <a:pt x="0" y="46672"/>
                    <a:pt x="0" y="40005"/>
                    <a:pt x="953" y="33338"/>
                  </a:cubicBezTo>
                  <a:cubicBezTo>
                    <a:pt x="953" y="26670"/>
                    <a:pt x="2858" y="20955"/>
                    <a:pt x="4763" y="16193"/>
                  </a:cubicBezTo>
                  <a:cubicBezTo>
                    <a:pt x="6668" y="11430"/>
                    <a:pt x="10478" y="7620"/>
                    <a:pt x="15240" y="4763"/>
                  </a:cubicBezTo>
                  <a:cubicBezTo>
                    <a:pt x="20003" y="1905"/>
                    <a:pt x="26670" y="0"/>
                    <a:pt x="36195" y="0"/>
                  </a:cubicBezTo>
                  <a:cubicBezTo>
                    <a:pt x="47625" y="0"/>
                    <a:pt x="55245" y="2857"/>
                    <a:pt x="60008" y="8572"/>
                  </a:cubicBezTo>
                  <a:cubicBezTo>
                    <a:pt x="64770" y="14288"/>
                    <a:pt x="66675" y="22860"/>
                    <a:pt x="66675" y="34290"/>
                  </a:cubicBezTo>
                  <a:lnTo>
                    <a:pt x="45720" y="34290"/>
                  </a:lnTo>
                  <a:cubicBezTo>
                    <a:pt x="45720" y="27622"/>
                    <a:pt x="44768" y="22860"/>
                    <a:pt x="43815" y="20002"/>
                  </a:cubicBezTo>
                  <a:cubicBezTo>
                    <a:pt x="42863" y="17145"/>
                    <a:pt x="40005" y="16193"/>
                    <a:pt x="37148" y="16193"/>
                  </a:cubicBezTo>
                  <a:cubicBezTo>
                    <a:pt x="34290" y="16193"/>
                    <a:pt x="31433" y="17145"/>
                    <a:pt x="29528" y="18097"/>
                  </a:cubicBezTo>
                  <a:cubicBezTo>
                    <a:pt x="27623" y="20002"/>
                    <a:pt x="26670" y="21907"/>
                    <a:pt x="25718" y="24765"/>
                  </a:cubicBezTo>
                  <a:cubicBezTo>
                    <a:pt x="24765" y="27622"/>
                    <a:pt x="23813" y="31432"/>
                    <a:pt x="23813" y="36195"/>
                  </a:cubicBezTo>
                  <a:cubicBezTo>
                    <a:pt x="23813" y="40957"/>
                    <a:pt x="23813" y="46672"/>
                    <a:pt x="23813" y="53340"/>
                  </a:cubicBezTo>
                  <a:cubicBezTo>
                    <a:pt x="23813" y="60007"/>
                    <a:pt x="23813" y="65722"/>
                    <a:pt x="23813" y="70485"/>
                  </a:cubicBezTo>
                  <a:cubicBezTo>
                    <a:pt x="23813" y="75247"/>
                    <a:pt x="24765" y="79057"/>
                    <a:pt x="25718" y="81915"/>
                  </a:cubicBezTo>
                  <a:cubicBezTo>
                    <a:pt x="26670" y="84772"/>
                    <a:pt x="27623" y="87630"/>
                    <a:pt x="29528" y="88582"/>
                  </a:cubicBezTo>
                  <a:cubicBezTo>
                    <a:pt x="31433" y="90488"/>
                    <a:pt x="33338" y="90488"/>
                    <a:pt x="37148" y="90488"/>
                  </a:cubicBezTo>
                  <a:cubicBezTo>
                    <a:pt x="40005" y="90488"/>
                    <a:pt x="41910" y="89535"/>
                    <a:pt x="42863" y="88582"/>
                  </a:cubicBezTo>
                  <a:cubicBezTo>
                    <a:pt x="43815" y="87630"/>
                    <a:pt x="44768" y="85725"/>
                    <a:pt x="45720" y="82868"/>
                  </a:cubicBezTo>
                  <a:cubicBezTo>
                    <a:pt x="46673" y="80963"/>
                    <a:pt x="46673" y="78105"/>
                    <a:pt x="46673" y="76200"/>
                  </a:cubicBezTo>
                  <a:cubicBezTo>
                    <a:pt x="46673" y="73343"/>
                    <a:pt x="46673" y="71438"/>
                    <a:pt x="46673" y="69532"/>
                  </a:cubicBezTo>
                  <a:lnTo>
                    <a:pt x="67628" y="69532"/>
                  </a:lnTo>
                  <a:cubicBezTo>
                    <a:pt x="67628" y="76200"/>
                    <a:pt x="66675" y="81915"/>
                    <a:pt x="65723" y="86677"/>
                  </a:cubicBezTo>
                  <a:cubicBezTo>
                    <a:pt x="64770" y="91440"/>
                    <a:pt x="61913" y="95250"/>
                    <a:pt x="60008" y="98107"/>
                  </a:cubicBezTo>
                  <a:cubicBezTo>
                    <a:pt x="57150" y="100965"/>
                    <a:pt x="54293" y="102870"/>
                    <a:pt x="50483" y="103822"/>
                  </a:cubicBezTo>
                  <a:cubicBezTo>
                    <a:pt x="46673" y="104775"/>
                    <a:pt x="41910" y="105727"/>
                    <a:pt x="37148" y="105727"/>
                  </a:cubicBezTo>
                  <a:cubicBezTo>
                    <a:pt x="27623" y="106680"/>
                    <a:pt x="20003" y="105727"/>
                    <a:pt x="15240" y="10287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39" name="Freeform: Shape 38">
              <a:extLst>
                <a:ext uri="{FF2B5EF4-FFF2-40B4-BE49-F238E27FC236}">
                  <a16:creationId xmlns:a16="http://schemas.microsoft.com/office/drawing/2014/main" id="{7E1C4E7C-CC70-4CA1-ABC5-A04133935621}"/>
                </a:ext>
              </a:extLst>
            </p:cNvPr>
            <p:cNvSpPr/>
            <p:nvPr/>
          </p:nvSpPr>
          <p:spPr>
            <a:xfrm>
              <a:off x="2072640" y="6388735"/>
              <a:ext cx="76200" cy="95250"/>
            </a:xfrm>
            <a:custGeom>
              <a:avLst/>
              <a:gdLst>
                <a:gd name="connsiteX0" fmla="*/ 28575 w 76200"/>
                <a:gd name="connsiteY0" fmla="*/ 0 h 95250"/>
                <a:gd name="connsiteX1" fmla="*/ 57150 w 76200"/>
                <a:gd name="connsiteY1" fmla="*/ 0 h 95250"/>
                <a:gd name="connsiteX2" fmla="*/ 84772 w 76200"/>
                <a:gd name="connsiteY2" fmla="*/ 102870 h 95250"/>
                <a:gd name="connsiteX3" fmla="*/ 61913 w 76200"/>
                <a:gd name="connsiteY3" fmla="*/ 102870 h 95250"/>
                <a:gd name="connsiteX4" fmla="*/ 56197 w 76200"/>
                <a:gd name="connsiteY4" fmla="*/ 80010 h 95250"/>
                <a:gd name="connsiteX5" fmla="*/ 26670 w 76200"/>
                <a:gd name="connsiteY5" fmla="*/ 80010 h 95250"/>
                <a:gd name="connsiteX6" fmla="*/ 20955 w 76200"/>
                <a:gd name="connsiteY6" fmla="*/ 102870 h 95250"/>
                <a:gd name="connsiteX7" fmla="*/ 0 w 76200"/>
                <a:gd name="connsiteY7" fmla="*/ 102870 h 95250"/>
                <a:gd name="connsiteX8" fmla="*/ 28575 w 76200"/>
                <a:gd name="connsiteY8" fmla="*/ 0 h 95250"/>
                <a:gd name="connsiteX9" fmla="*/ 40957 w 76200"/>
                <a:gd name="connsiteY9" fmla="*/ 20002 h 95250"/>
                <a:gd name="connsiteX10" fmla="*/ 31432 w 76200"/>
                <a:gd name="connsiteY10" fmla="*/ 64770 h 95250"/>
                <a:gd name="connsiteX11" fmla="*/ 52388 w 76200"/>
                <a:gd name="connsiteY11" fmla="*/ 64770 h 95250"/>
                <a:gd name="connsiteX12" fmla="*/ 40957 w 76200"/>
                <a:gd name="connsiteY12" fmla="*/ 20002 h 95250"/>
                <a:gd name="connsiteX13" fmla="*/ 40957 w 76200"/>
                <a:gd name="connsiteY13" fmla="*/ 2000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28575" y="0"/>
                  </a:moveTo>
                  <a:lnTo>
                    <a:pt x="57150" y="0"/>
                  </a:lnTo>
                  <a:lnTo>
                    <a:pt x="84772" y="102870"/>
                  </a:lnTo>
                  <a:lnTo>
                    <a:pt x="61913" y="102870"/>
                  </a:lnTo>
                  <a:lnTo>
                    <a:pt x="56197" y="80010"/>
                  </a:lnTo>
                  <a:lnTo>
                    <a:pt x="26670" y="80010"/>
                  </a:lnTo>
                  <a:lnTo>
                    <a:pt x="20955" y="102870"/>
                  </a:lnTo>
                  <a:lnTo>
                    <a:pt x="0" y="102870"/>
                  </a:lnTo>
                  <a:lnTo>
                    <a:pt x="28575" y="0"/>
                  </a:lnTo>
                  <a:close/>
                  <a:moveTo>
                    <a:pt x="40957" y="20002"/>
                  </a:moveTo>
                  <a:lnTo>
                    <a:pt x="31432" y="64770"/>
                  </a:lnTo>
                  <a:lnTo>
                    <a:pt x="52388" y="64770"/>
                  </a:lnTo>
                  <a:lnTo>
                    <a:pt x="40957" y="20002"/>
                  </a:lnTo>
                  <a:lnTo>
                    <a:pt x="40957" y="2000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0" name="Freeform: Shape 39">
              <a:extLst>
                <a:ext uri="{FF2B5EF4-FFF2-40B4-BE49-F238E27FC236}">
                  <a16:creationId xmlns:a16="http://schemas.microsoft.com/office/drawing/2014/main" id="{7BEC6B0F-3163-4564-9721-74E5CFD7F648}"/>
                </a:ext>
              </a:extLst>
            </p:cNvPr>
            <p:cNvSpPr/>
            <p:nvPr/>
          </p:nvSpPr>
          <p:spPr>
            <a:xfrm>
              <a:off x="2150745" y="6388735"/>
              <a:ext cx="66675" cy="95250"/>
            </a:xfrm>
            <a:custGeom>
              <a:avLst/>
              <a:gdLst>
                <a:gd name="connsiteX0" fmla="*/ 69533 w 66675"/>
                <a:gd name="connsiteY0" fmla="*/ 17145 h 95250"/>
                <a:gd name="connsiteX1" fmla="*/ 45720 w 66675"/>
                <a:gd name="connsiteY1" fmla="*/ 17145 h 95250"/>
                <a:gd name="connsiteX2" fmla="*/ 45720 w 66675"/>
                <a:gd name="connsiteY2" fmla="*/ 103822 h 95250"/>
                <a:gd name="connsiteX3" fmla="*/ 23813 w 66675"/>
                <a:gd name="connsiteY3" fmla="*/ 103822 h 95250"/>
                <a:gd name="connsiteX4" fmla="*/ 23813 w 66675"/>
                <a:gd name="connsiteY4" fmla="*/ 17145 h 95250"/>
                <a:gd name="connsiteX5" fmla="*/ 0 w 66675"/>
                <a:gd name="connsiteY5" fmla="*/ 17145 h 95250"/>
                <a:gd name="connsiteX6" fmla="*/ 0 w 66675"/>
                <a:gd name="connsiteY6" fmla="*/ 0 h 95250"/>
                <a:gd name="connsiteX7" fmla="*/ 69533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9533" y="17145"/>
                  </a:moveTo>
                  <a:lnTo>
                    <a:pt x="45720" y="17145"/>
                  </a:lnTo>
                  <a:lnTo>
                    <a:pt x="45720" y="103822"/>
                  </a:lnTo>
                  <a:lnTo>
                    <a:pt x="23813" y="103822"/>
                  </a:lnTo>
                  <a:lnTo>
                    <a:pt x="23813" y="17145"/>
                  </a:lnTo>
                  <a:lnTo>
                    <a:pt x="0" y="17145"/>
                  </a:lnTo>
                  <a:lnTo>
                    <a:pt x="0" y="0"/>
                  </a:lnTo>
                  <a:lnTo>
                    <a:pt x="69533"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1" name="Freeform: Shape 40">
              <a:extLst>
                <a:ext uri="{FF2B5EF4-FFF2-40B4-BE49-F238E27FC236}">
                  <a16:creationId xmlns:a16="http://schemas.microsoft.com/office/drawing/2014/main" id="{1D357AF0-F062-4680-BD1C-7A4BCD680E5E}"/>
                </a:ext>
              </a:extLst>
            </p:cNvPr>
            <p:cNvSpPr/>
            <p:nvPr/>
          </p:nvSpPr>
          <p:spPr>
            <a:xfrm>
              <a:off x="2229803" y="6388735"/>
              <a:ext cx="19050" cy="95250"/>
            </a:xfrm>
            <a:custGeom>
              <a:avLst/>
              <a:gdLst>
                <a:gd name="connsiteX0" fmla="*/ 0 w 19050"/>
                <a:gd name="connsiteY0" fmla="*/ 0 h 95250"/>
                <a:gd name="connsiteX1" fmla="*/ 21908 w 19050"/>
                <a:gd name="connsiteY1" fmla="*/ 0 h 95250"/>
                <a:gd name="connsiteX2" fmla="*/ 21908 w 19050"/>
                <a:gd name="connsiteY2" fmla="*/ 102870 h 95250"/>
                <a:gd name="connsiteX3" fmla="*/ 0 w 19050"/>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19050" h="95250">
                  <a:moveTo>
                    <a:pt x="0" y="0"/>
                  </a:moveTo>
                  <a:lnTo>
                    <a:pt x="21908" y="0"/>
                  </a:lnTo>
                  <a:lnTo>
                    <a:pt x="21908"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2" name="Freeform: Shape 41">
              <a:extLst>
                <a:ext uri="{FF2B5EF4-FFF2-40B4-BE49-F238E27FC236}">
                  <a16:creationId xmlns:a16="http://schemas.microsoft.com/office/drawing/2014/main" id="{77B695F7-2396-4712-920C-292B6410BB02}"/>
                </a:ext>
              </a:extLst>
            </p:cNvPr>
            <p:cNvSpPr/>
            <p:nvPr/>
          </p:nvSpPr>
          <p:spPr>
            <a:xfrm>
              <a:off x="2268855" y="6385877"/>
              <a:ext cx="66675" cy="104775"/>
            </a:xfrm>
            <a:custGeom>
              <a:avLst/>
              <a:gdLst>
                <a:gd name="connsiteX0" fmla="*/ 15240 w 66675"/>
                <a:gd name="connsiteY0" fmla="*/ 103823 h 104775"/>
                <a:gd name="connsiteX1" fmla="*/ 4763 w 66675"/>
                <a:gd name="connsiteY1" fmla="*/ 91440 h 104775"/>
                <a:gd name="connsiteX2" fmla="*/ 953 w 66675"/>
                <a:gd name="connsiteY2" fmla="*/ 74295 h 104775"/>
                <a:gd name="connsiteX3" fmla="*/ 0 w 66675"/>
                <a:gd name="connsiteY3" fmla="*/ 54293 h 104775"/>
                <a:gd name="connsiteX4" fmla="*/ 953 w 66675"/>
                <a:gd name="connsiteY4" fmla="*/ 34290 h 104775"/>
                <a:gd name="connsiteX5" fmla="*/ 4763 w 66675"/>
                <a:gd name="connsiteY5" fmla="*/ 17145 h 104775"/>
                <a:gd name="connsiteX6" fmla="*/ 15240 w 66675"/>
                <a:gd name="connsiteY6" fmla="*/ 4763 h 104775"/>
                <a:gd name="connsiteX7" fmla="*/ 36195 w 66675"/>
                <a:gd name="connsiteY7" fmla="*/ 0 h 104775"/>
                <a:gd name="connsiteX8" fmla="*/ 57150 w 66675"/>
                <a:gd name="connsiteY8" fmla="*/ 4763 h 104775"/>
                <a:gd name="connsiteX9" fmla="*/ 67628 w 66675"/>
                <a:gd name="connsiteY9" fmla="*/ 17145 h 104775"/>
                <a:gd name="connsiteX10" fmla="*/ 71438 w 66675"/>
                <a:gd name="connsiteY10" fmla="*/ 34290 h 104775"/>
                <a:gd name="connsiteX11" fmla="*/ 72390 w 66675"/>
                <a:gd name="connsiteY11" fmla="*/ 54293 h 104775"/>
                <a:gd name="connsiteX12" fmla="*/ 71438 w 66675"/>
                <a:gd name="connsiteY12" fmla="*/ 74295 h 104775"/>
                <a:gd name="connsiteX13" fmla="*/ 67628 w 66675"/>
                <a:gd name="connsiteY13" fmla="*/ 91440 h 104775"/>
                <a:gd name="connsiteX14" fmla="*/ 57150 w 66675"/>
                <a:gd name="connsiteY14" fmla="*/ 103823 h 104775"/>
                <a:gd name="connsiteX15" fmla="*/ 36195 w 66675"/>
                <a:gd name="connsiteY15" fmla="*/ 108585 h 104775"/>
                <a:gd name="connsiteX16" fmla="*/ 15240 w 66675"/>
                <a:gd name="connsiteY16" fmla="*/ 103823 h 104775"/>
                <a:gd name="connsiteX17" fmla="*/ 42863 w 66675"/>
                <a:gd name="connsiteY17" fmla="*/ 90488 h 104775"/>
                <a:gd name="connsiteX18" fmla="*/ 46673 w 66675"/>
                <a:gd name="connsiteY18" fmla="*/ 83820 h 104775"/>
                <a:gd name="connsiteX19" fmla="*/ 48578 w 66675"/>
                <a:gd name="connsiteY19" fmla="*/ 72390 h 104775"/>
                <a:gd name="connsiteX20" fmla="*/ 48578 w 66675"/>
                <a:gd name="connsiteY20" fmla="*/ 55245 h 104775"/>
                <a:gd name="connsiteX21" fmla="*/ 48578 w 66675"/>
                <a:gd name="connsiteY21" fmla="*/ 38100 h 104775"/>
                <a:gd name="connsiteX22" fmla="*/ 46673 w 66675"/>
                <a:gd name="connsiteY22" fmla="*/ 26670 h 104775"/>
                <a:gd name="connsiteX23" fmla="*/ 42863 w 66675"/>
                <a:gd name="connsiteY23" fmla="*/ 20003 h 104775"/>
                <a:gd name="connsiteX24" fmla="*/ 35242 w 66675"/>
                <a:gd name="connsiteY24" fmla="*/ 18098 h 104775"/>
                <a:gd name="connsiteX25" fmla="*/ 27623 w 66675"/>
                <a:gd name="connsiteY25" fmla="*/ 20003 h 104775"/>
                <a:gd name="connsiteX26" fmla="*/ 23813 w 66675"/>
                <a:gd name="connsiteY26" fmla="*/ 26670 h 104775"/>
                <a:gd name="connsiteX27" fmla="*/ 21908 w 66675"/>
                <a:gd name="connsiteY27" fmla="*/ 38100 h 104775"/>
                <a:gd name="connsiteX28" fmla="*/ 21908 w 66675"/>
                <a:gd name="connsiteY28" fmla="*/ 55245 h 104775"/>
                <a:gd name="connsiteX29" fmla="*/ 21908 w 66675"/>
                <a:gd name="connsiteY29" fmla="*/ 72390 h 104775"/>
                <a:gd name="connsiteX30" fmla="*/ 23813 w 66675"/>
                <a:gd name="connsiteY30" fmla="*/ 83820 h 104775"/>
                <a:gd name="connsiteX31" fmla="*/ 27623 w 66675"/>
                <a:gd name="connsiteY31" fmla="*/ 90488 h 104775"/>
                <a:gd name="connsiteX32" fmla="*/ 35242 w 66675"/>
                <a:gd name="connsiteY32" fmla="*/ 92393 h 104775"/>
                <a:gd name="connsiteX33" fmla="*/ 42863 w 66675"/>
                <a:gd name="connsiteY33" fmla="*/ 904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675" h="104775">
                  <a:moveTo>
                    <a:pt x="15240" y="103823"/>
                  </a:moveTo>
                  <a:cubicBezTo>
                    <a:pt x="10478" y="100965"/>
                    <a:pt x="6667" y="97155"/>
                    <a:pt x="4763" y="91440"/>
                  </a:cubicBezTo>
                  <a:cubicBezTo>
                    <a:pt x="2858" y="86678"/>
                    <a:pt x="953" y="80963"/>
                    <a:pt x="953" y="74295"/>
                  </a:cubicBezTo>
                  <a:cubicBezTo>
                    <a:pt x="953" y="67628"/>
                    <a:pt x="0" y="60960"/>
                    <a:pt x="0" y="54293"/>
                  </a:cubicBezTo>
                  <a:cubicBezTo>
                    <a:pt x="0" y="47625"/>
                    <a:pt x="0" y="40958"/>
                    <a:pt x="953" y="34290"/>
                  </a:cubicBezTo>
                  <a:cubicBezTo>
                    <a:pt x="953" y="27623"/>
                    <a:pt x="2858" y="21908"/>
                    <a:pt x="4763" y="17145"/>
                  </a:cubicBezTo>
                  <a:cubicBezTo>
                    <a:pt x="6667" y="12383"/>
                    <a:pt x="10478" y="8573"/>
                    <a:pt x="15240" y="4763"/>
                  </a:cubicBezTo>
                  <a:cubicBezTo>
                    <a:pt x="20003" y="1905"/>
                    <a:pt x="26670" y="0"/>
                    <a:pt x="36195" y="0"/>
                  </a:cubicBezTo>
                  <a:cubicBezTo>
                    <a:pt x="44767" y="0"/>
                    <a:pt x="51435" y="1905"/>
                    <a:pt x="57150" y="4763"/>
                  </a:cubicBezTo>
                  <a:cubicBezTo>
                    <a:pt x="61913" y="7620"/>
                    <a:pt x="65723" y="11430"/>
                    <a:pt x="67628" y="17145"/>
                  </a:cubicBezTo>
                  <a:cubicBezTo>
                    <a:pt x="69533" y="21908"/>
                    <a:pt x="71438" y="27623"/>
                    <a:pt x="71438" y="34290"/>
                  </a:cubicBezTo>
                  <a:cubicBezTo>
                    <a:pt x="71438" y="40958"/>
                    <a:pt x="72390" y="47625"/>
                    <a:pt x="72390" y="54293"/>
                  </a:cubicBezTo>
                  <a:cubicBezTo>
                    <a:pt x="72390" y="60960"/>
                    <a:pt x="72390" y="67628"/>
                    <a:pt x="71438" y="74295"/>
                  </a:cubicBezTo>
                  <a:cubicBezTo>
                    <a:pt x="71438" y="80963"/>
                    <a:pt x="69533" y="86678"/>
                    <a:pt x="67628" y="91440"/>
                  </a:cubicBezTo>
                  <a:cubicBezTo>
                    <a:pt x="65723" y="96203"/>
                    <a:pt x="61913" y="100013"/>
                    <a:pt x="57150" y="103823"/>
                  </a:cubicBezTo>
                  <a:cubicBezTo>
                    <a:pt x="52388" y="106680"/>
                    <a:pt x="45720" y="108585"/>
                    <a:pt x="36195" y="108585"/>
                  </a:cubicBezTo>
                  <a:cubicBezTo>
                    <a:pt x="26670" y="107633"/>
                    <a:pt x="20003" y="106680"/>
                    <a:pt x="15240" y="103823"/>
                  </a:cubicBezTo>
                  <a:moveTo>
                    <a:pt x="42863" y="90488"/>
                  </a:moveTo>
                  <a:cubicBezTo>
                    <a:pt x="44767" y="88583"/>
                    <a:pt x="45720" y="86678"/>
                    <a:pt x="46673" y="83820"/>
                  </a:cubicBezTo>
                  <a:cubicBezTo>
                    <a:pt x="47625" y="80963"/>
                    <a:pt x="48578" y="77153"/>
                    <a:pt x="48578" y="72390"/>
                  </a:cubicBezTo>
                  <a:cubicBezTo>
                    <a:pt x="48578" y="67628"/>
                    <a:pt x="48578" y="61913"/>
                    <a:pt x="48578" y="55245"/>
                  </a:cubicBezTo>
                  <a:cubicBezTo>
                    <a:pt x="48578" y="48578"/>
                    <a:pt x="48578" y="42863"/>
                    <a:pt x="48578" y="38100"/>
                  </a:cubicBezTo>
                  <a:cubicBezTo>
                    <a:pt x="48578" y="33338"/>
                    <a:pt x="47625" y="29528"/>
                    <a:pt x="46673" y="26670"/>
                  </a:cubicBezTo>
                  <a:cubicBezTo>
                    <a:pt x="45720" y="23813"/>
                    <a:pt x="44767" y="20955"/>
                    <a:pt x="42863" y="20003"/>
                  </a:cubicBezTo>
                  <a:cubicBezTo>
                    <a:pt x="40958" y="18098"/>
                    <a:pt x="39053" y="18098"/>
                    <a:pt x="35242" y="18098"/>
                  </a:cubicBezTo>
                  <a:cubicBezTo>
                    <a:pt x="32385" y="18098"/>
                    <a:pt x="29528" y="19050"/>
                    <a:pt x="27623" y="20003"/>
                  </a:cubicBezTo>
                  <a:cubicBezTo>
                    <a:pt x="25717" y="21908"/>
                    <a:pt x="24765" y="23813"/>
                    <a:pt x="23813" y="26670"/>
                  </a:cubicBezTo>
                  <a:cubicBezTo>
                    <a:pt x="22860" y="29528"/>
                    <a:pt x="21908" y="33338"/>
                    <a:pt x="21908" y="38100"/>
                  </a:cubicBezTo>
                  <a:cubicBezTo>
                    <a:pt x="21908" y="42863"/>
                    <a:pt x="21908" y="48578"/>
                    <a:pt x="21908" y="55245"/>
                  </a:cubicBezTo>
                  <a:cubicBezTo>
                    <a:pt x="21908" y="61913"/>
                    <a:pt x="21908" y="67628"/>
                    <a:pt x="21908" y="72390"/>
                  </a:cubicBezTo>
                  <a:cubicBezTo>
                    <a:pt x="21908" y="77153"/>
                    <a:pt x="22860" y="80963"/>
                    <a:pt x="23813" y="83820"/>
                  </a:cubicBezTo>
                  <a:cubicBezTo>
                    <a:pt x="24765" y="86678"/>
                    <a:pt x="25717" y="89535"/>
                    <a:pt x="27623" y="90488"/>
                  </a:cubicBezTo>
                  <a:cubicBezTo>
                    <a:pt x="29528" y="92393"/>
                    <a:pt x="31433" y="92393"/>
                    <a:pt x="35242" y="92393"/>
                  </a:cubicBezTo>
                  <a:cubicBezTo>
                    <a:pt x="39053" y="92393"/>
                    <a:pt x="40958" y="91440"/>
                    <a:pt x="42863" y="90488"/>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43" name="Freeform: Shape 42">
              <a:extLst>
                <a:ext uri="{FF2B5EF4-FFF2-40B4-BE49-F238E27FC236}">
                  <a16:creationId xmlns:a16="http://schemas.microsoft.com/office/drawing/2014/main" id="{6A3A53FD-CA91-4810-9A48-8ABBF9977930}"/>
                </a:ext>
              </a:extLst>
            </p:cNvPr>
            <p:cNvSpPr/>
            <p:nvPr/>
          </p:nvSpPr>
          <p:spPr>
            <a:xfrm>
              <a:off x="2357438" y="6388735"/>
              <a:ext cx="76200" cy="95250"/>
            </a:xfrm>
            <a:custGeom>
              <a:avLst/>
              <a:gdLst>
                <a:gd name="connsiteX0" fmla="*/ 0 w 76200"/>
                <a:gd name="connsiteY0" fmla="*/ 0 h 95250"/>
                <a:gd name="connsiteX1" fmla="*/ 28575 w 76200"/>
                <a:gd name="connsiteY1" fmla="*/ 0 h 95250"/>
                <a:gd name="connsiteX2" fmla="*/ 56197 w 76200"/>
                <a:gd name="connsiteY2" fmla="*/ 71438 h 95250"/>
                <a:gd name="connsiteX3" fmla="*/ 56197 w 76200"/>
                <a:gd name="connsiteY3" fmla="*/ 71438 h 95250"/>
                <a:gd name="connsiteX4" fmla="*/ 56197 w 76200"/>
                <a:gd name="connsiteY4" fmla="*/ 0 h 95250"/>
                <a:gd name="connsiteX5" fmla="*/ 77153 w 76200"/>
                <a:gd name="connsiteY5" fmla="*/ 0 h 95250"/>
                <a:gd name="connsiteX6" fmla="*/ 77153 w 76200"/>
                <a:gd name="connsiteY6" fmla="*/ 103822 h 95250"/>
                <a:gd name="connsiteX7" fmla="*/ 48578 w 76200"/>
                <a:gd name="connsiteY7" fmla="*/ 103822 h 95250"/>
                <a:gd name="connsiteX8" fmla="*/ 20003 w 76200"/>
                <a:gd name="connsiteY8" fmla="*/ 27622 h 95250"/>
                <a:gd name="connsiteX9" fmla="*/ 20003 w 76200"/>
                <a:gd name="connsiteY9" fmla="*/ 27622 h 95250"/>
                <a:gd name="connsiteX10" fmla="*/ 20003 w 76200"/>
                <a:gd name="connsiteY10" fmla="*/ 103822 h 95250"/>
                <a:gd name="connsiteX11" fmla="*/ 0 w 7620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95250">
                  <a:moveTo>
                    <a:pt x="0" y="0"/>
                  </a:moveTo>
                  <a:lnTo>
                    <a:pt x="28575" y="0"/>
                  </a:lnTo>
                  <a:lnTo>
                    <a:pt x="56197" y="71438"/>
                  </a:lnTo>
                  <a:lnTo>
                    <a:pt x="56197" y="71438"/>
                  </a:lnTo>
                  <a:lnTo>
                    <a:pt x="56197" y="0"/>
                  </a:lnTo>
                  <a:lnTo>
                    <a:pt x="77153" y="0"/>
                  </a:lnTo>
                  <a:lnTo>
                    <a:pt x="77153" y="103822"/>
                  </a:lnTo>
                  <a:lnTo>
                    <a:pt x="48578" y="103822"/>
                  </a:lnTo>
                  <a:lnTo>
                    <a:pt x="20003" y="27622"/>
                  </a:lnTo>
                  <a:lnTo>
                    <a:pt x="20003" y="27622"/>
                  </a:lnTo>
                  <a:lnTo>
                    <a:pt x="20003" y="103822"/>
                  </a:lnTo>
                  <a:lnTo>
                    <a:pt x="0" y="10382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grpSp>
    </p:spTree>
    <p:extLst>
      <p:ext uri="{BB962C8B-B14F-4D97-AF65-F5344CB8AC3E}">
        <p14:creationId xmlns:p14="http://schemas.microsoft.com/office/powerpoint/2010/main" val="244088299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5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 TITLE ONLY_BG TEXTURE">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404340B6-3323-404D-A280-A20038AA82C9}"/>
              </a:ext>
            </a:extLst>
          </p:cNvPr>
          <p:cNvSpPr>
            <a:spLocks noGrp="1"/>
          </p:cNvSpPr>
          <p:nvPr>
            <p:ph type="pic" sz="quarter" idx="13"/>
          </p:nvPr>
        </p:nvSpPr>
        <p:spPr>
          <a:xfrm>
            <a:off x="0" y="1997075"/>
            <a:ext cx="12191999" cy="4860925"/>
          </a:xfrm>
          <a:prstGeom prst="rect">
            <a:avLst/>
          </a:prstGeom>
        </p:spPr>
        <p:txBody>
          <a:bodyPr/>
          <a:lstStyle>
            <a:lvl1pPr>
              <a:defRPr>
                <a:latin typeface="Arial" panose="020B0604020202020204" pitchFamily="34" charset="0"/>
              </a:defRPr>
            </a:lvl1pPr>
          </a:lstStyle>
          <a:p>
            <a:endParaRPr lang="en-GB" dirty="0"/>
          </a:p>
        </p:txBody>
      </p:sp>
      <p:sp>
        <p:nvSpPr>
          <p:cNvPr id="45" name="Rectangle 44">
            <a:extLst>
              <a:ext uri="{FF2B5EF4-FFF2-40B4-BE49-F238E27FC236}">
                <a16:creationId xmlns:a16="http://schemas.microsoft.com/office/drawing/2014/main" id="{1F444B9C-B945-4124-BD4E-3EEF1681BDD6}"/>
              </a:ext>
            </a:extLst>
          </p:cNvPr>
          <p:cNvSpPr/>
          <p:nvPr userDrawn="1"/>
        </p:nvSpPr>
        <p:spPr>
          <a:xfrm>
            <a:off x="0" y="1"/>
            <a:ext cx="12192000" cy="1997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nvGrpSpPr>
          <p:cNvPr id="48" name="Graphic 6">
            <a:extLst>
              <a:ext uri="{FF2B5EF4-FFF2-40B4-BE49-F238E27FC236}">
                <a16:creationId xmlns:a16="http://schemas.microsoft.com/office/drawing/2014/main" id="{240EA111-9A0C-481C-AA26-D62BAF3101A5}"/>
              </a:ext>
            </a:extLst>
          </p:cNvPr>
          <p:cNvGrpSpPr/>
          <p:nvPr userDrawn="1"/>
        </p:nvGrpSpPr>
        <p:grpSpPr>
          <a:xfrm>
            <a:off x="9580534" y="397010"/>
            <a:ext cx="2239991" cy="547553"/>
            <a:chOff x="371475" y="5964872"/>
            <a:chExt cx="2143125" cy="523875"/>
          </a:xfrm>
          <a:solidFill>
            <a:schemeClr val="bg1"/>
          </a:solidFill>
        </p:grpSpPr>
        <p:sp>
          <p:nvSpPr>
            <p:cNvPr id="49" name="Freeform: Shape 48">
              <a:extLst>
                <a:ext uri="{FF2B5EF4-FFF2-40B4-BE49-F238E27FC236}">
                  <a16:creationId xmlns:a16="http://schemas.microsoft.com/office/drawing/2014/main" id="{7AEAE2F2-464B-48C7-8638-4EA74F0D99E0}"/>
                </a:ext>
              </a:extLst>
            </p:cNvPr>
            <p:cNvSpPr/>
            <p:nvPr/>
          </p:nvSpPr>
          <p:spPr>
            <a:xfrm>
              <a:off x="1193483" y="5967730"/>
              <a:ext cx="495300" cy="523875"/>
            </a:xfrm>
            <a:custGeom>
              <a:avLst/>
              <a:gdLst>
                <a:gd name="connsiteX0" fmla="*/ 501967 w 495300"/>
                <a:gd name="connsiteY0" fmla="*/ 103823 h 523875"/>
                <a:gd name="connsiteX1" fmla="*/ 501967 w 495300"/>
                <a:gd name="connsiteY1" fmla="*/ 0 h 523875"/>
                <a:gd name="connsiteX2" fmla="*/ 145732 w 495300"/>
                <a:gd name="connsiteY2" fmla="*/ 0 h 523875"/>
                <a:gd name="connsiteX3" fmla="*/ 218122 w 495300"/>
                <a:gd name="connsiteY3" fmla="*/ 146685 h 523875"/>
                <a:gd name="connsiteX4" fmla="*/ 109538 w 495300"/>
                <a:gd name="connsiteY4" fmla="*/ 146685 h 523875"/>
                <a:gd name="connsiteX5" fmla="*/ 58102 w 495300"/>
                <a:gd name="connsiteY5" fmla="*/ 65723 h 523875"/>
                <a:gd name="connsiteX6" fmla="*/ 0 w 495300"/>
                <a:gd name="connsiteY6" fmla="*/ 122873 h 523875"/>
                <a:gd name="connsiteX7" fmla="*/ 224790 w 495300"/>
                <a:gd name="connsiteY7" fmla="*/ 383858 h 523875"/>
                <a:gd name="connsiteX8" fmla="*/ 138113 w 495300"/>
                <a:gd name="connsiteY8" fmla="*/ 524828 h 523875"/>
                <a:gd name="connsiteX9" fmla="*/ 501967 w 495300"/>
                <a:gd name="connsiteY9" fmla="*/ 524828 h 523875"/>
                <a:gd name="connsiteX10" fmla="*/ 501967 w 495300"/>
                <a:gd name="connsiteY10" fmla="*/ 421005 h 523875"/>
                <a:gd name="connsiteX11" fmla="*/ 321945 w 495300"/>
                <a:gd name="connsiteY11" fmla="*/ 421005 h 523875"/>
                <a:gd name="connsiteX12" fmla="*/ 321945 w 495300"/>
                <a:gd name="connsiteY12" fmla="*/ 301943 h 523875"/>
                <a:gd name="connsiteX13" fmla="*/ 501967 w 495300"/>
                <a:gd name="connsiteY13" fmla="*/ 301943 h 523875"/>
                <a:gd name="connsiteX14" fmla="*/ 501967 w 495300"/>
                <a:gd name="connsiteY14" fmla="*/ 199073 h 523875"/>
                <a:gd name="connsiteX15" fmla="*/ 321945 w 495300"/>
                <a:gd name="connsiteY15" fmla="*/ 199073 h 523875"/>
                <a:gd name="connsiteX16" fmla="*/ 321945 w 495300"/>
                <a:gd name="connsiteY16" fmla="*/ 103823 h 523875"/>
                <a:gd name="connsiteX17" fmla="*/ 501967 w 495300"/>
                <a:gd name="connsiteY17" fmla="*/ 103823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5300" h="523875">
                  <a:moveTo>
                    <a:pt x="501967" y="103823"/>
                  </a:moveTo>
                  <a:lnTo>
                    <a:pt x="501967" y="0"/>
                  </a:lnTo>
                  <a:lnTo>
                    <a:pt x="145732" y="0"/>
                  </a:lnTo>
                  <a:cubicBezTo>
                    <a:pt x="198120" y="21908"/>
                    <a:pt x="222885" y="68580"/>
                    <a:pt x="218122" y="146685"/>
                  </a:cubicBezTo>
                  <a:lnTo>
                    <a:pt x="109538" y="146685"/>
                  </a:lnTo>
                  <a:cubicBezTo>
                    <a:pt x="109538" y="106680"/>
                    <a:pt x="102870" y="65723"/>
                    <a:pt x="58102" y="65723"/>
                  </a:cubicBezTo>
                  <a:cubicBezTo>
                    <a:pt x="21907" y="65723"/>
                    <a:pt x="0" y="85725"/>
                    <a:pt x="0" y="122873"/>
                  </a:cubicBezTo>
                  <a:cubicBezTo>
                    <a:pt x="0" y="223838"/>
                    <a:pt x="224790" y="215265"/>
                    <a:pt x="224790" y="383858"/>
                  </a:cubicBezTo>
                  <a:cubicBezTo>
                    <a:pt x="224790" y="468630"/>
                    <a:pt x="186690" y="506730"/>
                    <a:pt x="138113" y="524828"/>
                  </a:cubicBezTo>
                  <a:lnTo>
                    <a:pt x="501967" y="524828"/>
                  </a:lnTo>
                  <a:lnTo>
                    <a:pt x="501967" y="421005"/>
                  </a:lnTo>
                  <a:lnTo>
                    <a:pt x="321945" y="421005"/>
                  </a:lnTo>
                  <a:lnTo>
                    <a:pt x="321945" y="301943"/>
                  </a:lnTo>
                  <a:lnTo>
                    <a:pt x="501967" y="301943"/>
                  </a:lnTo>
                  <a:lnTo>
                    <a:pt x="501967" y="199073"/>
                  </a:lnTo>
                  <a:lnTo>
                    <a:pt x="321945" y="199073"/>
                  </a:lnTo>
                  <a:lnTo>
                    <a:pt x="321945" y="103823"/>
                  </a:lnTo>
                  <a:lnTo>
                    <a:pt x="501967" y="10382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0" name="Freeform: Shape 49">
              <a:extLst>
                <a:ext uri="{FF2B5EF4-FFF2-40B4-BE49-F238E27FC236}">
                  <a16:creationId xmlns:a16="http://schemas.microsoft.com/office/drawing/2014/main" id="{482343AE-517C-4D9B-8EBE-454F4AE06451}"/>
                </a:ext>
              </a:extLst>
            </p:cNvPr>
            <p:cNvSpPr/>
            <p:nvPr/>
          </p:nvSpPr>
          <p:spPr>
            <a:xfrm>
              <a:off x="371475" y="6044883"/>
              <a:ext cx="133350" cy="133350"/>
            </a:xfrm>
            <a:custGeom>
              <a:avLst/>
              <a:gdLst>
                <a:gd name="connsiteX0" fmla="*/ 133350 w 133350"/>
                <a:gd name="connsiteY0" fmla="*/ 68580 h 133350"/>
                <a:gd name="connsiteX1" fmla="*/ 68580 w 133350"/>
                <a:gd name="connsiteY1" fmla="*/ 0 h 133350"/>
                <a:gd name="connsiteX2" fmla="*/ 0 w 133350"/>
                <a:gd name="connsiteY2" fmla="*/ 0 h 133350"/>
                <a:gd name="connsiteX3" fmla="*/ 0 w 133350"/>
                <a:gd name="connsiteY3" fmla="*/ 136208 h 133350"/>
                <a:gd name="connsiteX4" fmla="*/ 75248 w 133350"/>
                <a:gd name="connsiteY4" fmla="*/ 136208 h 133350"/>
                <a:gd name="connsiteX5" fmla="*/ 133350 w 133350"/>
                <a:gd name="connsiteY5" fmla="*/ 6858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133350" y="68580"/>
                  </a:moveTo>
                  <a:cubicBezTo>
                    <a:pt x="133350" y="29527"/>
                    <a:pt x="106680" y="0"/>
                    <a:pt x="68580" y="0"/>
                  </a:cubicBezTo>
                  <a:lnTo>
                    <a:pt x="0" y="0"/>
                  </a:lnTo>
                  <a:lnTo>
                    <a:pt x="0" y="136208"/>
                  </a:lnTo>
                  <a:lnTo>
                    <a:pt x="75248" y="136208"/>
                  </a:lnTo>
                  <a:cubicBezTo>
                    <a:pt x="99060" y="136208"/>
                    <a:pt x="133350" y="120015"/>
                    <a:pt x="133350" y="6858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1" name="Freeform: Shape 50">
              <a:extLst>
                <a:ext uri="{FF2B5EF4-FFF2-40B4-BE49-F238E27FC236}">
                  <a16:creationId xmlns:a16="http://schemas.microsoft.com/office/drawing/2014/main" id="{99B53031-4BA6-4A47-9556-AA9A4D9A4326}"/>
                </a:ext>
              </a:extLst>
            </p:cNvPr>
            <p:cNvSpPr/>
            <p:nvPr/>
          </p:nvSpPr>
          <p:spPr>
            <a:xfrm>
              <a:off x="792480" y="6068695"/>
              <a:ext cx="104775" cy="219075"/>
            </a:xfrm>
            <a:custGeom>
              <a:avLst/>
              <a:gdLst>
                <a:gd name="connsiteX0" fmla="*/ 51435 w 104775"/>
                <a:gd name="connsiteY0" fmla="*/ 0 h 219075"/>
                <a:gd name="connsiteX1" fmla="*/ 50482 w 104775"/>
                <a:gd name="connsiteY1" fmla="*/ 0 h 219075"/>
                <a:gd name="connsiteX2" fmla="*/ 0 w 104775"/>
                <a:gd name="connsiteY2" fmla="*/ 226695 h 219075"/>
                <a:gd name="connsiteX3" fmla="*/ 104775 w 104775"/>
                <a:gd name="connsiteY3" fmla="*/ 226695 h 219075"/>
              </a:gdLst>
              <a:ahLst/>
              <a:cxnLst>
                <a:cxn ang="0">
                  <a:pos x="connsiteX0" y="connsiteY0"/>
                </a:cxn>
                <a:cxn ang="0">
                  <a:pos x="connsiteX1" y="connsiteY1"/>
                </a:cxn>
                <a:cxn ang="0">
                  <a:pos x="connsiteX2" y="connsiteY2"/>
                </a:cxn>
                <a:cxn ang="0">
                  <a:pos x="connsiteX3" y="connsiteY3"/>
                </a:cxn>
              </a:cxnLst>
              <a:rect l="l" t="t" r="r" b="b"/>
              <a:pathLst>
                <a:path w="104775" h="219075">
                  <a:moveTo>
                    <a:pt x="51435" y="0"/>
                  </a:moveTo>
                  <a:lnTo>
                    <a:pt x="50482" y="0"/>
                  </a:lnTo>
                  <a:lnTo>
                    <a:pt x="0" y="226695"/>
                  </a:lnTo>
                  <a:lnTo>
                    <a:pt x="104775" y="22669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2" name="Freeform: Shape 51">
              <a:extLst>
                <a:ext uri="{FF2B5EF4-FFF2-40B4-BE49-F238E27FC236}">
                  <a16:creationId xmlns:a16="http://schemas.microsoft.com/office/drawing/2014/main" id="{198C9B18-B887-4BA0-AA24-9CF27D5DC9AA}"/>
                </a:ext>
              </a:extLst>
            </p:cNvPr>
            <p:cNvSpPr/>
            <p:nvPr/>
          </p:nvSpPr>
          <p:spPr>
            <a:xfrm>
              <a:off x="371475" y="6263957"/>
              <a:ext cx="133350" cy="152400"/>
            </a:xfrm>
            <a:custGeom>
              <a:avLst/>
              <a:gdLst>
                <a:gd name="connsiteX0" fmla="*/ 65723 w 133350"/>
                <a:gd name="connsiteY0" fmla="*/ 0 h 152400"/>
                <a:gd name="connsiteX1" fmla="*/ 0 w 133350"/>
                <a:gd name="connsiteY1" fmla="*/ 0 h 152400"/>
                <a:gd name="connsiteX2" fmla="*/ 0 w 133350"/>
                <a:gd name="connsiteY2" fmla="*/ 152400 h 152400"/>
                <a:gd name="connsiteX3" fmla="*/ 61913 w 133350"/>
                <a:gd name="connsiteY3" fmla="*/ 152400 h 152400"/>
                <a:gd name="connsiteX4" fmla="*/ 139065 w 133350"/>
                <a:gd name="connsiteY4" fmla="*/ 77153 h 152400"/>
                <a:gd name="connsiteX5" fmla="*/ 65723 w 133350"/>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52400">
                  <a:moveTo>
                    <a:pt x="65723" y="0"/>
                  </a:moveTo>
                  <a:lnTo>
                    <a:pt x="0" y="0"/>
                  </a:lnTo>
                  <a:lnTo>
                    <a:pt x="0" y="152400"/>
                  </a:lnTo>
                  <a:lnTo>
                    <a:pt x="61913" y="152400"/>
                  </a:lnTo>
                  <a:cubicBezTo>
                    <a:pt x="85725" y="152400"/>
                    <a:pt x="139065" y="151448"/>
                    <a:pt x="139065" y="77153"/>
                  </a:cubicBezTo>
                  <a:cubicBezTo>
                    <a:pt x="140018" y="28575"/>
                    <a:pt x="121920" y="0"/>
                    <a:pt x="65723" y="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3" name="Freeform: Shape 52">
              <a:extLst>
                <a:ext uri="{FF2B5EF4-FFF2-40B4-BE49-F238E27FC236}">
                  <a16:creationId xmlns:a16="http://schemas.microsoft.com/office/drawing/2014/main" id="{6796E06A-BAD7-401F-9752-DB8150622F0C}"/>
                </a:ext>
              </a:extLst>
            </p:cNvPr>
            <p:cNvSpPr/>
            <p:nvPr/>
          </p:nvSpPr>
          <p:spPr>
            <a:xfrm>
              <a:off x="922973" y="5968683"/>
              <a:ext cx="381000" cy="523875"/>
            </a:xfrm>
            <a:custGeom>
              <a:avLst/>
              <a:gdLst>
                <a:gd name="connsiteX0" fmla="*/ 157163 w 381000"/>
                <a:gd name="connsiteY0" fmla="*/ 136208 h 523875"/>
                <a:gd name="connsiteX1" fmla="*/ 242888 w 381000"/>
                <a:gd name="connsiteY1" fmla="*/ 0 h 523875"/>
                <a:gd name="connsiteX2" fmla="*/ 0 w 381000"/>
                <a:gd name="connsiteY2" fmla="*/ 0 h 523875"/>
                <a:gd name="connsiteX3" fmla="*/ 142875 w 381000"/>
                <a:gd name="connsiteY3" fmla="*/ 524828 h 523875"/>
                <a:gd name="connsiteX4" fmla="*/ 226695 w 381000"/>
                <a:gd name="connsiteY4" fmla="*/ 524828 h 523875"/>
                <a:gd name="connsiteX5" fmla="*/ 151448 w 381000"/>
                <a:gd name="connsiteY5" fmla="*/ 364808 h 523875"/>
                <a:gd name="connsiteX6" fmla="*/ 262890 w 381000"/>
                <a:gd name="connsiteY6" fmla="*/ 364808 h 523875"/>
                <a:gd name="connsiteX7" fmla="*/ 326707 w 381000"/>
                <a:gd name="connsiteY7" fmla="*/ 459105 h 523875"/>
                <a:gd name="connsiteX8" fmla="*/ 382905 w 381000"/>
                <a:gd name="connsiteY8" fmla="*/ 398145 h 523875"/>
                <a:gd name="connsiteX9" fmla="*/ 157163 w 381000"/>
                <a:gd name="connsiteY9" fmla="*/ 136208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523875">
                  <a:moveTo>
                    <a:pt x="157163" y="136208"/>
                  </a:moveTo>
                  <a:cubicBezTo>
                    <a:pt x="157163" y="75248"/>
                    <a:pt x="178117" y="23813"/>
                    <a:pt x="242888" y="0"/>
                  </a:cubicBezTo>
                  <a:lnTo>
                    <a:pt x="0" y="0"/>
                  </a:lnTo>
                  <a:lnTo>
                    <a:pt x="142875" y="524828"/>
                  </a:lnTo>
                  <a:lnTo>
                    <a:pt x="226695" y="524828"/>
                  </a:lnTo>
                  <a:cubicBezTo>
                    <a:pt x="160973" y="498158"/>
                    <a:pt x="146685" y="434340"/>
                    <a:pt x="151448" y="364808"/>
                  </a:cubicBezTo>
                  <a:lnTo>
                    <a:pt x="262890" y="364808"/>
                  </a:lnTo>
                  <a:cubicBezTo>
                    <a:pt x="262890" y="416243"/>
                    <a:pt x="264795" y="459105"/>
                    <a:pt x="326707" y="459105"/>
                  </a:cubicBezTo>
                  <a:cubicBezTo>
                    <a:pt x="364807" y="459105"/>
                    <a:pt x="382905" y="434340"/>
                    <a:pt x="382905" y="398145"/>
                  </a:cubicBezTo>
                  <a:cubicBezTo>
                    <a:pt x="381953" y="300990"/>
                    <a:pt x="157163" y="295275"/>
                    <a:pt x="157163" y="136208"/>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4" name="Freeform: Shape 53">
              <a:extLst>
                <a:ext uri="{FF2B5EF4-FFF2-40B4-BE49-F238E27FC236}">
                  <a16:creationId xmlns:a16="http://schemas.microsoft.com/office/drawing/2014/main" id="{7D33E351-B71F-46CE-918A-A0EFD1CFEC5D}"/>
                </a:ext>
              </a:extLst>
            </p:cNvPr>
            <p:cNvSpPr/>
            <p:nvPr/>
          </p:nvSpPr>
          <p:spPr>
            <a:xfrm>
              <a:off x="517208" y="5967730"/>
              <a:ext cx="257175" cy="523875"/>
            </a:xfrm>
            <a:custGeom>
              <a:avLst/>
              <a:gdLst>
                <a:gd name="connsiteX0" fmla="*/ 1905 w 257175"/>
                <a:gd name="connsiteY0" fmla="*/ 0 h 523875"/>
                <a:gd name="connsiteX1" fmla="*/ 97155 w 257175"/>
                <a:gd name="connsiteY1" fmla="*/ 133350 h 523875"/>
                <a:gd name="connsiteX2" fmla="*/ 5715 w 257175"/>
                <a:gd name="connsiteY2" fmla="*/ 251460 h 523875"/>
                <a:gd name="connsiteX3" fmla="*/ 5715 w 257175"/>
                <a:gd name="connsiteY3" fmla="*/ 253365 h 523875"/>
                <a:gd name="connsiteX4" fmla="*/ 105727 w 257175"/>
                <a:gd name="connsiteY4" fmla="*/ 389573 h 523875"/>
                <a:gd name="connsiteX5" fmla="*/ 0 w 257175"/>
                <a:gd name="connsiteY5" fmla="*/ 525780 h 523875"/>
                <a:gd name="connsiteX6" fmla="*/ 115252 w 257175"/>
                <a:gd name="connsiteY6" fmla="*/ 525780 h 523875"/>
                <a:gd name="connsiteX7" fmla="*/ 260985 w 257175"/>
                <a:gd name="connsiteY7" fmla="*/ 0 h 523875"/>
                <a:gd name="connsiteX8" fmla="*/ 1905 w 25717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523875">
                  <a:moveTo>
                    <a:pt x="1905" y="0"/>
                  </a:moveTo>
                  <a:cubicBezTo>
                    <a:pt x="57150" y="12383"/>
                    <a:pt x="97155" y="47625"/>
                    <a:pt x="97155" y="133350"/>
                  </a:cubicBezTo>
                  <a:cubicBezTo>
                    <a:pt x="97155" y="195263"/>
                    <a:pt x="66675" y="239078"/>
                    <a:pt x="5715" y="251460"/>
                  </a:cubicBezTo>
                  <a:lnTo>
                    <a:pt x="5715" y="253365"/>
                  </a:lnTo>
                  <a:cubicBezTo>
                    <a:pt x="84773" y="264795"/>
                    <a:pt x="105727" y="315278"/>
                    <a:pt x="105727" y="389573"/>
                  </a:cubicBezTo>
                  <a:cubicBezTo>
                    <a:pt x="105727" y="482918"/>
                    <a:pt x="50483" y="514350"/>
                    <a:pt x="0" y="525780"/>
                  </a:cubicBezTo>
                  <a:lnTo>
                    <a:pt x="115252" y="525780"/>
                  </a:lnTo>
                  <a:lnTo>
                    <a:pt x="260985" y="0"/>
                  </a:lnTo>
                  <a:lnTo>
                    <a:pt x="190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5" name="Freeform: Shape 54">
              <a:extLst>
                <a:ext uri="{FF2B5EF4-FFF2-40B4-BE49-F238E27FC236}">
                  <a16:creationId xmlns:a16="http://schemas.microsoft.com/office/drawing/2014/main" id="{FE710412-7E40-4FC9-92BD-68CB8BFD6BFA}"/>
                </a:ext>
              </a:extLst>
            </p:cNvPr>
            <p:cNvSpPr/>
            <p:nvPr/>
          </p:nvSpPr>
          <p:spPr>
            <a:xfrm>
              <a:off x="741045" y="6376352"/>
              <a:ext cx="200025" cy="114300"/>
            </a:xfrm>
            <a:custGeom>
              <a:avLst/>
              <a:gdLst>
                <a:gd name="connsiteX0" fmla="*/ 29528 w 200025"/>
                <a:gd name="connsiteY0" fmla="*/ 0 h 114300"/>
                <a:gd name="connsiteX1" fmla="*/ 0 w 200025"/>
                <a:gd name="connsiteY1" fmla="*/ 116205 h 114300"/>
                <a:gd name="connsiteX2" fmla="*/ 208598 w 200025"/>
                <a:gd name="connsiteY2" fmla="*/ 116205 h 114300"/>
                <a:gd name="connsiteX3" fmla="*/ 179070 w 200025"/>
                <a:gd name="connsiteY3" fmla="*/ 0 h 114300"/>
              </a:gdLst>
              <a:ahLst/>
              <a:cxnLst>
                <a:cxn ang="0">
                  <a:pos x="connsiteX0" y="connsiteY0"/>
                </a:cxn>
                <a:cxn ang="0">
                  <a:pos x="connsiteX1" y="connsiteY1"/>
                </a:cxn>
                <a:cxn ang="0">
                  <a:pos x="connsiteX2" y="connsiteY2"/>
                </a:cxn>
                <a:cxn ang="0">
                  <a:pos x="connsiteX3" y="connsiteY3"/>
                </a:cxn>
              </a:cxnLst>
              <a:rect l="l" t="t" r="r" b="b"/>
              <a:pathLst>
                <a:path w="200025" h="114300">
                  <a:moveTo>
                    <a:pt x="29528" y="0"/>
                  </a:moveTo>
                  <a:lnTo>
                    <a:pt x="0" y="116205"/>
                  </a:lnTo>
                  <a:lnTo>
                    <a:pt x="208598" y="116205"/>
                  </a:lnTo>
                  <a:lnTo>
                    <a:pt x="179070"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6" name="Freeform: Shape 55">
              <a:extLst>
                <a:ext uri="{FF2B5EF4-FFF2-40B4-BE49-F238E27FC236}">
                  <a16:creationId xmlns:a16="http://schemas.microsoft.com/office/drawing/2014/main" id="{2EEACFF1-0E1B-454F-9E72-35ECA92FC712}"/>
                </a:ext>
              </a:extLst>
            </p:cNvPr>
            <p:cNvSpPr/>
            <p:nvPr/>
          </p:nvSpPr>
          <p:spPr>
            <a:xfrm>
              <a:off x="1759267" y="5967730"/>
              <a:ext cx="57150" cy="95250"/>
            </a:xfrm>
            <a:custGeom>
              <a:avLst/>
              <a:gdLst>
                <a:gd name="connsiteX0" fmla="*/ 0 w 57150"/>
                <a:gd name="connsiteY0" fmla="*/ 0 h 95250"/>
                <a:gd name="connsiteX1" fmla="*/ 33338 w 57150"/>
                <a:gd name="connsiteY1" fmla="*/ 0 h 95250"/>
                <a:gd name="connsiteX2" fmla="*/ 42863 w 57150"/>
                <a:gd name="connsiteY2" fmla="*/ 953 h 95250"/>
                <a:gd name="connsiteX3" fmla="*/ 49530 w 57150"/>
                <a:gd name="connsiteY3" fmla="*/ 2858 h 95250"/>
                <a:gd name="connsiteX4" fmla="*/ 54292 w 57150"/>
                <a:gd name="connsiteY4" fmla="*/ 6667 h 95250"/>
                <a:gd name="connsiteX5" fmla="*/ 57150 w 57150"/>
                <a:gd name="connsiteY5" fmla="*/ 10478 h 95250"/>
                <a:gd name="connsiteX6" fmla="*/ 59055 w 57150"/>
                <a:gd name="connsiteY6" fmla="*/ 14288 h 95250"/>
                <a:gd name="connsiteX7" fmla="*/ 60008 w 57150"/>
                <a:gd name="connsiteY7" fmla="*/ 18098 h 95250"/>
                <a:gd name="connsiteX8" fmla="*/ 60960 w 57150"/>
                <a:gd name="connsiteY8" fmla="*/ 21908 h 95250"/>
                <a:gd name="connsiteX9" fmla="*/ 60960 w 57150"/>
                <a:gd name="connsiteY9" fmla="*/ 23813 h 95250"/>
                <a:gd name="connsiteX10" fmla="*/ 57150 w 57150"/>
                <a:gd name="connsiteY10" fmla="*/ 40005 h 95250"/>
                <a:gd name="connsiteX11" fmla="*/ 42863 w 57150"/>
                <a:gd name="connsiteY11" fmla="*/ 48578 h 95250"/>
                <a:gd name="connsiteX12" fmla="*/ 42863 w 57150"/>
                <a:gd name="connsiteY12" fmla="*/ 49530 h 95250"/>
                <a:gd name="connsiteX13" fmla="*/ 59055 w 57150"/>
                <a:gd name="connsiteY13" fmla="*/ 57150 h 95250"/>
                <a:gd name="connsiteX14" fmla="*/ 63817 w 57150"/>
                <a:gd name="connsiteY14" fmla="*/ 74295 h 95250"/>
                <a:gd name="connsiteX15" fmla="*/ 60960 w 57150"/>
                <a:gd name="connsiteY15" fmla="*/ 89535 h 95250"/>
                <a:gd name="connsiteX16" fmla="*/ 53340 w 57150"/>
                <a:gd name="connsiteY16" fmla="*/ 98108 h 95250"/>
                <a:gd name="connsiteX17" fmla="*/ 42863 w 57150"/>
                <a:gd name="connsiteY17" fmla="*/ 101918 h 95250"/>
                <a:gd name="connsiteX18" fmla="*/ 33338 w 57150"/>
                <a:gd name="connsiteY18" fmla="*/ 102870 h 95250"/>
                <a:gd name="connsiteX19" fmla="*/ 0 w 57150"/>
                <a:gd name="connsiteY19" fmla="*/ 102870 h 95250"/>
                <a:gd name="connsiteX20" fmla="*/ 0 w 57150"/>
                <a:gd name="connsiteY20" fmla="*/ 0 h 95250"/>
                <a:gd name="connsiteX21" fmla="*/ 32385 w 57150"/>
                <a:gd name="connsiteY21" fmla="*/ 43815 h 95250"/>
                <a:gd name="connsiteX22" fmla="*/ 43815 w 57150"/>
                <a:gd name="connsiteY22" fmla="*/ 39053 h 95250"/>
                <a:gd name="connsiteX23" fmla="*/ 47625 w 57150"/>
                <a:gd name="connsiteY23" fmla="*/ 26670 h 95250"/>
                <a:gd name="connsiteX24" fmla="*/ 43815 w 57150"/>
                <a:gd name="connsiteY24" fmla="*/ 15240 h 95250"/>
                <a:gd name="connsiteX25" fmla="*/ 31433 w 57150"/>
                <a:gd name="connsiteY25" fmla="*/ 10478 h 95250"/>
                <a:gd name="connsiteX26" fmla="*/ 13335 w 57150"/>
                <a:gd name="connsiteY26" fmla="*/ 10478 h 95250"/>
                <a:gd name="connsiteX27" fmla="*/ 13335 w 57150"/>
                <a:gd name="connsiteY27" fmla="*/ 42863 h 95250"/>
                <a:gd name="connsiteX28" fmla="*/ 32385 w 57150"/>
                <a:gd name="connsiteY28" fmla="*/ 42863 h 95250"/>
                <a:gd name="connsiteX29" fmla="*/ 31433 w 57150"/>
                <a:gd name="connsiteY29" fmla="*/ 91440 h 95250"/>
                <a:gd name="connsiteX30" fmla="*/ 40005 w 57150"/>
                <a:gd name="connsiteY30" fmla="*/ 89535 h 95250"/>
                <a:gd name="connsiteX31" fmla="*/ 45720 w 57150"/>
                <a:gd name="connsiteY31" fmla="*/ 85725 h 95250"/>
                <a:gd name="connsiteX32" fmla="*/ 48578 w 57150"/>
                <a:gd name="connsiteY32" fmla="*/ 80010 h 95250"/>
                <a:gd name="connsiteX33" fmla="*/ 50483 w 57150"/>
                <a:gd name="connsiteY33" fmla="*/ 74295 h 95250"/>
                <a:gd name="connsiteX34" fmla="*/ 48578 w 57150"/>
                <a:gd name="connsiteY34" fmla="*/ 64770 h 95250"/>
                <a:gd name="connsiteX35" fmla="*/ 43815 w 57150"/>
                <a:gd name="connsiteY35" fmla="*/ 59055 h 95250"/>
                <a:gd name="connsiteX36" fmla="*/ 36195 w 57150"/>
                <a:gd name="connsiteY36" fmla="*/ 56198 h 95250"/>
                <a:gd name="connsiteX37" fmla="*/ 26670 w 57150"/>
                <a:gd name="connsiteY37" fmla="*/ 55245 h 95250"/>
                <a:gd name="connsiteX38" fmla="*/ 12383 w 57150"/>
                <a:gd name="connsiteY38" fmla="*/ 55245 h 95250"/>
                <a:gd name="connsiteX39" fmla="*/ 12383 w 57150"/>
                <a:gd name="connsiteY39" fmla="*/ 92393 h 95250"/>
                <a:gd name="connsiteX40" fmla="*/ 31433 w 57150"/>
                <a:gd name="connsiteY40" fmla="*/ 9239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150" h="95250">
                  <a:moveTo>
                    <a:pt x="0" y="0"/>
                  </a:moveTo>
                  <a:lnTo>
                    <a:pt x="33338" y="0"/>
                  </a:lnTo>
                  <a:cubicBezTo>
                    <a:pt x="37148" y="0"/>
                    <a:pt x="40005" y="0"/>
                    <a:pt x="42863" y="953"/>
                  </a:cubicBezTo>
                  <a:cubicBezTo>
                    <a:pt x="45720" y="1905"/>
                    <a:pt x="47625" y="1905"/>
                    <a:pt x="49530" y="2858"/>
                  </a:cubicBezTo>
                  <a:cubicBezTo>
                    <a:pt x="51435" y="3810"/>
                    <a:pt x="52388" y="4763"/>
                    <a:pt x="54292" y="6667"/>
                  </a:cubicBezTo>
                  <a:cubicBezTo>
                    <a:pt x="55245" y="7620"/>
                    <a:pt x="56198" y="9525"/>
                    <a:pt x="57150" y="10478"/>
                  </a:cubicBezTo>
                  <a:cubicBezTo>
                    <a:pt x="58103" y="12383"/>
                    <a:pt x="59055" y="13335"/>
                    <a:pt x="59055" y="14288"/>
                  </a:cubicBezTo>
                  <a:cubicBezTo>
                    <a:pt x="60008" y="15240"/>
                    <a:pt x="60008" y="17145"/>
                    <a:pt x="60008" y="18098"/>
                  </a:cubicBezTo>
                  <a:cubicBezTo>
                    <a:pt x="60008" y="19050"/>
                    <a:pt x="60008" y="20003"/>
                    <a:pt x="60960" y="21908"/>
                  </a:cubicBezTo>
                  <a:cubicBezTo>
                    <a:pt x="60960" y="22860"/>
                    <a:pt x="60960" y="23813"/>
                    <a:pt x="60960" y="23813"/>
                  </a:cubicBezTo>
                  <a:cubicBezTo>
                    <a:pt x="60960" y="30480"/>
                    <a:pt x="60008" y="35243"/>
                    <a:pt x="57150" y="40005"/>
                  </a:cubicBezTo>
                  <a:cubicBezTo>
                    <a:pt x="54292" y="43815"/>
                    <a:pt x="49530" y="46673"/>
                    <a:pt x="42863" y="48578"/>
                  </a:cubicBezTo>
                  <a:lnTo>
                    <a:pt x="42863" y="49530"/>
                  </a:lnTo>
                  <a:cubicBezTo>
                    <a:pt x="50483" y="50483"/>
                    <a:pt x="55245" y="53340"/>
                    <a:pt x="59055" y="57150"/>
                  </a:cubicBezTo>
                  <a:cubicBezTo>
                    <a:pt x="61913" y="60960"/>
                    <a:pt x="63817" y="66675"/>
                    <a:pt x="63817" y="74295"/>
                  </a:cubicBezTo>
                  <a:cubicBezTo>
                    <a:pt x="63817" y="80963"/>
                    <a:pt x="62865" y="85725"/>
                    <a:pt x="60960" y="89535"/>
                  </a:cubicBezTo>
                  <a:cubicBezTo>
                    <a:pt x="59055" y="93345"/>
                    <a:pt x="56198" y="96203"/>
                    <a:pt x="53340" y="98108"/>
                  </a:cubicBezTo>
                  <a:cubicBezTo>
                    <a:pt x="50483" y="100013"/>
                    <a:pt x="46673" y="100965"/>
                    <a:pt x="42863" y="101918"/>
                  </a:cubicBezTo>
                  <a:cubicBezTo>
                    <a:pt x="39053" y="102870"/>
                    <a:pt x="36195" y="102870"/>
                    <a:pt x="33338" y="102870"/>
                  </a:cubicBezTo>
                  <a:lnTo>
                    <a:pt x="0" y="102870"/>
                  </a:lnTo>
                  <a:lnTo>
                    <a:pt x="0" y="0"/>
                  </a:lnTo>
                  <a:close/>
                  <a:moveTo>
                    <a:pt x="32385" y="43815"/>
                  </a:moveTo>
                  <a:cubicBezTo>
                    <a:pt x="37148" y="43815"/>
                    <a:pt x="40958" y="41910"/>
                    <a:pt x="43815" y="39053"/>
                  </a:cubicBezTo>
                  <a:cubicBezTo>
                    <a:pt x="46673" y="36195"/>
                    <a:pt x="47625" y="32385"/>
                    <a:pt x="47625" y="26670"/>
                  </a:cubicBezTo>
                  <a:cubicBezTo>
                    <a:pt x="47625" y="22860"/>
                    <a:pt x="46673" y="19050"/>
                    <a:pt x="43815" y="15240"/>
                  </a:cubicBezTo>
                  <a:cubicBezTo>
                    <a:pt x="40958" y="12383"/>
                    <a:pt x="37148" y="10478"/>
                    <a:pt x="31433" y="10478"/>
                  </a:cubicBezTo>
                  <a:lnTo>
                    <a:pt x="13335" y="10478"/>
                  </a:lnTo>
                  <a:lnTo>
                    <a:pt x="13335" y="42863"/>
                  </a:lnTo>
                  <a:lnTo>
                    <a:pt x="32385" y="42863"/>
                  </a:lnTo>
                  <a:close/>
                  <a:moveTo>
                    <a:pt x="31433" y="91440"/>
                  </a:moveTo>
                  <a:cubicBezTo>
                    <a:pt x="35242" y="91440"/>
                    <a:pt x="38100" y="90488"/>
                    <a:pt x="40005" y="89535"/>
                  </a:cubicBezTo>
                  <a:cubicBezTo>
                    <a:pt x="41910" y="88583"/>
                    <a:pt x="44767" y="86678"/>
                    <a:pt x="45720" y="85725"/>
                  </a:cubicBezTo>
                  <a:cubicBezTo>
                    <a:pt x="47625" y="83820"/>
                    <a:pt x="48578" y="81915"/>
                    <a:pt x="48578" y="80010"/>
                  </a:cubicBezTo>
                  <a:cubicBezTo>
                    <a:pt x="50483" y="78105"/>
                    <a:pt x="50483" y="76200"/>
                    <a:pt x="50483" y="74295"/>
                  </a:cubicBezTo>
                  <a:cubicBezTo>
                    <a:pt x="50483" y="70485"/>
                    <a:pt x="49530" y="66675"/>
                    <a:pt x="48578" y="64770"/>
                  </a:cubicBezTo>
                  <a:cubicBezTo>
                    <a:pt x="47625" y="61913"/>
                    <a:pt x="45720" y="60008"/>
                    <a:pt x="43815" y="59055"/>
                  </a:cubicBezTo>
                  <a:cubicBezTo>
                    <a:pt x="41910" y="58103"/>
                    <a:pt x="39053" y="57150"/>
                    <a:pt x="36195" y="56198"/>
                  </a:cubicBezTo>
                  <a:cubicBezTo>
                    <a:pt x="33338" y="56198"/>
                    <a:pt x="30480" y="55245"/>
                    <a:pt x="26670" y="55245"/>
                  </a:cubicBezTo>
                  <a:lnTo>
                    <a:pt x="12383" y="55245"/>
                  </a:lnTo>
                  <a:lnTo>
                    <a:pt x="12383" y="92393"/>
                  </a:lnTo>
                  <a:lnTo>
                    <a:pt x="31433" y="9239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7" name="Freeform: Shape 56">
              <a:extLst>
                <a:ext uri="{FF2B5EF4-FFF2-40B4-BE49-F238E27FC236}">
                  <a16:creationId xmlns:a16="http://schemas.microsoft.com/office/drawing/2014/main" id="{179D10C8-05D4-43C8-913C-480B8EDBFF7D}"/>
                </a:ext>
              </a:extLst>
            </p:cNvPr>
            <p:cNvSpPr/>
            <p:nvPr/>
          </p:nvSpPr>
          <p:spPr>
            <a:xfrm>
              <a:off x="1844040" y="5967730"/>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8 h 95250"/>
                <a:gd name="connsiteX9" fmla="*/ 40005 w 57150"/>
                <a:gd name="connsiteY9" fmla="*/ 48578 h 95250"/>
                <a:gd name="connsiteX10" fmla="*/ 40005 w 57150"/>
                <a:gd name="connsiteY10" fmla="*/ 48578 h 95250"/>
                <a:gd name="connsiteX11" fmla="*/ 47625 w 57150"/>
                <a:gd name="connsiteY11" fmla="*/ 50483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8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4768 h 95250"/>
                <a:gd name="connsiteX31" fmla="*/ 40005 w 57150"/>
                <a:gd name="connsiteY31" fmla="*/ 42863 h 95250"/>
                <a:gd name="connsiteX32" fmla="*/ 44767 w 57150"/>
                <a:gd name="connsiteY32" fmla="*/ 39053 h 95250"/>
                <a:gd name="connsiteX33" fmla="*/ 47625 w 57150"/>
                <a:gd name="connsiteY33" fmla="*/ 33338 h 95250"/>
                <a:gd name="connsiteX34" fmla="*/ 48577 w 57150"/>
                <a:gd name="connsiteY34" fmla="*/ 26670 h 95250"/>
                <a:gd name="connsiteX35" fmla="*/ 47625 w 57150"/>
                <a:gd name="connsiteY35" fmla="*/ 20955 h 95250"/>
                <a:gd name="connsiteX36" fmla="*/ 45720 w 57150"/>
                <a:gd name="connsiteY36" fmla="*/ 16193 h 95250"/>
                <a:gd name="connsiteX37" fmla="*/ 41910 w 57150"/>
                <a:gd name="connsiteY37" fmla="*/ 12383 h 95250"/>
                <a:gd name="connsiteX38" fmla="*/ 35242 w 57150"/>
                <a:gd name="connsiteY38" fmla="*/ 10478 h 95250"/>
                <a:gd name="connsiteX39" fmla="*/ 13335 w 57150"/>
                <a:gd name="connsiteY39" fmla="*/ 10478 h 95250"/>
                <a:gd name="connsiteX40" fmla="*/ 13335 w 57150"/>
                <a:gd name="connsiteY40" fmla="*/ 42863 h 95250"/>
                <a:gd name="connsiteX41" fmla="*/ 33338 w 57150"/>
                <a:gd name="connsiteY41" fmla="*/ 4286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9525"/>
                    <a:pt x="58102" y="12383"/>
                    <a:pt x="58102" y="16193"/>
                  </a:cubicBezTo>
                  <a:cubicBezTo>
                    <a:pt x="59055" y="19050"/>
                    <a:pt x="59055" y="21908"/>
                    <a:pt x="59055" y="25718"/>
                  </a:cubicBezTo>
                  <a:cubicBezTo>
                    <a:pt x="59055" y="31433"/>
                    <a:pt x="57150" y="37148"/>
                    <a:pt x="54292" y="40958"/>
                  </a:cubicBezTo>
                  <a:cubicBezTo>
                    <a:pt x="51435" y="44768"/>
                    <a:pt x="46672" y="47625"/>
                    <a:pt x="40005" y="48578"/>
                  </a:cubicBezTo>
                  <a:lnTo>
                    <a:pt x="40005" y="48578"/>
                  </a:lnTo>
                  <a:cubicBezTo>
                    <a:pt x="42863" y="48578"/>
                    <a:pt x="45720" y="49530"/>
                    <a:pt x="47625" y="50483"/>
                  </a:cubicBezTo>
                  <a:cubicBezTo>
                    <a:pt x="49530" y="51435"/>
                    <a:pt x="51435" y="52388"/>
                    <a:pt x="52388" y="54293"/>
                  </a:cubicBezTo>
                  <a:cubicBezTo>
                    <a:pt x="53340" y="56198"/>
                    <a:pt x="54292" y="59055"/>
                    <a:pt x="55245" y="61913"/>
                  </a:cubicBezTo>
                  <a:cubicBezTo>
                    <a:pt x="56197" y="64770"/>
                    <a:pt x="56197" y="69533"/>
                    <a:pt x="56197" y="74295"/>
                  </a:cubicBezTo>
                  <a:cubicBezTo>
                    <a:pt x="56197" y="75248"/>
                    <a:pt x="56197" y="77153"/>
                    <a:pt x="56197" y="79058"/>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3"/>
                    <a:pt x="41910" y="65723"/>
                  </a:cubicBezTo>
                  <a:cubicBezTo>
                    <a:pt x="41910" y="62865"/>
                    <a:pt x="40957" y="60008"/>
                    <a:pt x="40005" y="58103"/>
                  </a:cubicBezTo>
                  <a:cubicBezTo>
                    <a:pt x="39052" y="56198"/>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4768"/>
                  </a:moveTo>
                  <a:cubicBezTo>
                    <a:pt x="35242" y="44768"/>
                    <a:pt x="38100" y="44768"/>
                    <a:pt x="40005" y="42863"/>
                  </a:cubicBezTo>
                  <a:cubicBezTo>
                    <a:pt x="41910" y="41910"/>
                    <a:pt x="42863" y="40958"/>
                    <a:pt x="44767" y="39053"/>
                  </a:cubicBezTo>
                  <a:cubicBezTo>
                    <a:pt x="45720" y="37148"/>
                    <a:pt x="46672" y="35243"/>
                    <a:pt x="47625" y="33338"/>
                  </a:cubicBezTo>
                  <a:cubicBezTo>
                    <a:pt x="48577" y="31433"/>
                    <a:pt x="48577" y="29528"/>
                    <a:pt x="48577" y="26670"/>
                  </a:cubicBezTo>
                  <a:cubicBezTo>
                    <a:pt x="48577" y="24765"/>
                    <a:pt x="48577" y="22860"/>
                    <a:pt x="47625" y="20955"/>
                  </a:cubicBezTo>
                  <a:cubicBezTo>
                    <a:pt x="47625" y="19050"/>
                    <a:pt x="46672" y="17145"/>
                    <a:pt x="45720" y="16193"/>
                  </a:cubicBezTo>
                  <a:cubicBezTo>
                    <a:pt x="44767" y="14288"/>
                    <a:pt x="42863" y="13335"/>
                    <a:pt x="41910" y="12383"/>
                  </a:cubicBezTo>
                  <a:cubicBezTo>
                    <a:pt x="40005" y="11430"/>
                    <a:pt x="38100" y="10478"/>
                    <a:pt x="35242" y="10478"/>
                  </a:cubicBezTo>
                  <a:lnTo>
                    <a:pt x="13335" y="10478"/>
                  </a:lnTo>
                  <a:lnTo>
                    <a:pt x="13335" y="42863"/>
                  </a:lnTo>
                  <a:lnTo>
                    <a:pt x="33338" y="4286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8" name="Freeform: Shape 57">
              <a:extLst>
                <a:ext uri="{FF2B5EF4-FFF2-40B4-BE49-F238E27FC236}">
                  <a16:creationId xmlns:a16="http://schemas.microsoft.com/office/drawing/2014/main" id="{B15C4197-DC21-4898-B3CC-1EF7A3D06E1A}"/>
                </a:ext>
              </a:extLst>
            </p:cNvPr>
            <p:cNvSpPr/>
            <p:nvPr/>
          </p:nvSpPr>
          <p:spPr>
            <a:xfrm>
              <a:off x="1925955" y="5967730"/>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9" name="Freeform: Shape 58">
              <a:extLst>
                <a:ext uri="{FF2B5EF4-FFF2-40B4-BE49-F238E27FC236}">
                  <a16:creationId xmlns:a16="http://schemas.microsoft.com/office/drawing/2014/main" id="{BE52992C-5DAE-4F4F-88B3-2568D9B81BAF}"/>
                </a:ext>
              </a:extLst>
            </p:cNvPr>
            <p:cNvSpPr/>
            <p:nvPr/>
          </p:nvSpPr>
          <p:spPr>
            <a:xfrm>
              <a:off x="1954530" y="5967730"/>
              <a:ext cx="66675" cy="95250"/>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0" name="Freeform: Shape 59">
              <a:extLst>
                <a:ext uri="{FF2B5EF4-FFF2-40B4-BE49-F238E27FC236}">
                  <a16:creationId xmlns:a16="http://schemas.microsoft.com/office/drawing/2014/main" id="{9A59A133-2B22-4583-9DBB-7D86E8CBBD36}"/>
                </a:ext>
              </a:extLst>
            </p:cNvPr>
            <p:cNvSpPr/>
            <p:nvPr/>
          </p:nvSpPr>
          <p:spPr>
            <a:xfrm>
              <a:off x="2037398" y="5967730"/>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1" name="Freeform: Shape 60">
              <a:extLst>
                <a:ext uri="{FF2B5EF4-FFF2-40B4-BE49-F238E27FC236}">
                  <a16:creationId xmlns:a16="http://schemas.microsoft.com/office/drawing/2014/main" id="{F80E4618-5B20-4A99-864C-BA663DD95C80}"/>
                </a:ext>
              </a:extLst>
            </p:cNvPr>
            <p:cNvSpPr/>
            <p:nvPr/>
          </p:nvSpPr>
          <p:spPr>
            <a:xfrm>
              <a:off x="2074545" y="5964872"/>
              <a:ext cx="57150" cy="104775"/>
            </a:xfrm>
            <a:custGeom>
              <a:avLst/>
              <a:gdLst>
                <a:gd name="connsiteX0" fmla="*/ 10477 w 57150"/>
                <a:gd name="connsiteY0" fmla="*/ 78105 h 104775"/>
                <a:gd name="connsiteX1" fmla="*/ 12383 w 57150"/>
                <a:gd name="connsiteY1" fmla="*/ 86678 h 104775"/>
                <a:gd name="connsiteX2" fmla="*/ 16192 w 57150"/>
                <a:gd name="connsiteY2" fmla="*/ 92393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3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8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2 w 57150"/>
                <a:gd name="connsiteY25" fmla="*/ 16193 h 104775"/>
                <a:gd name="connsiteX26" fmla="*/ 16192 w 57150"/>
                <a:gd name="connsiteY26" fmla="*/ 20955 h 104775"/>
                <a:gd name="connsiteX27" fmla="*/ 15240 w 57150"/>
                <a:gd name="connsiteY27" fmla="*/ 27623 h 104775"/>
                <a:gd name="connsiteX28" fmla="*/ 19050 w 57150"/>
                <a:gd name="connsiteY28" fmla="*/ 37148 h 104775"/>
                <a:gd name="connsiteX29" fmla="*/ 27622 w 57150"/>
                <a:gd name="connsiteY29" fmla="*/ 43815 h 104775"/>
                <a:gd name="connsiteX30" fmla="*/ 39052 w 57150"/>
                <a:gd name="connsiteY30" fmla="*/ 49530 h 104775"/>
                <a:gd name="connsiteX31" fmla="*/ 50483 w 57150"/>
                <a:gd name="connsiteY31" fmla="*/ 56198 h 104775"/>
                <a:gd name="connsiteX32" fmla="*/ 59055 w 57150"/>
                <a:gd name="connsiteY32" fmla="*/ 65723 h 104775"/>
                <a:gd name="connsiteX33" fmla="*/ 62865 w 57150"/>
                <a:gd name="connsiteY33" fmla="*/ 79058 h 104775"/>
                <a:gd name="connsiteX34" fmla="*/ 60008 w 57150"/>
                <a:gd name="connsiteY34" fmla="*/ 92393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2 w 57150"/>
                <a:gd name="connsiteY42" fmla="*/ 80010 h 104775"/>
                <a:gd name="connsiteX43" fmla="*/ 952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7" y="78105"/>
                  </a:moveTo>
                  <a:cubicBezTo>
                    <a:pt x="10477" y="81915"/>
                    <a:pt x="11430" y="84773"/>
                    <a:pt x="12383" y="86678"/>
                  </a:cubicBezTo>
                  <a:cubicBezTo>
                    <a:pt x="13335" y="88583"/>
                    <a:pt x="14288" y="90488"/>
                    <a:pt x="16192" y="92393"/>
                  </a:cubicBezTo>
                  <a:cubicBezTo>
                    <a:pt x="18097" y="94298"/>
                    <a:pt x="20002" y="95250"/>
                    <a:pt x="21908" y="95250"/>
                  </a:cubicBezTo>
                  <a:cubicBezTo>
                    <a:pt x="23813" y="96203"/>
                    <a:pt x="25717" y="96203"/>
                    <a:pt x="28575" y="96203"/>
                  </a:cubicBezTo>
                  <a:cubicBezTo>
                    <a:pt x="31433" y="96203"/>
                    <a:pt x="33338" y="96203"/>
                    <a:pt x="36195" y="95250"/>
                  </a:cubicBezTo>
                  <a:cubicBezTo>
                    <a:pt x="38100" y="94298"/>
                    <a:pt x="40005" y="93345"/>
                    <a:pt x="41910" y="92393"/>
                  </a:cubicBezTo>
                  <a:cubicBezTo>
                    <a:pt x="43815" y="91440"/>
                    <a:pt x="44767" y="89535"/>
                    <a:pt x="45720" y="87630"/>
                  </a:cubicBezTo>
                  <a:cubicBezTo>
                    <a:pt x="46672" y="85725"/>
                    <a:pt x="47625" y="82868"/>
                    <a:pt x="47625" y="80010"/>
                  </a:cubicBezTo>
                  <a:cubicBezTo>
                    <a:pt x="47625" y="76200"/>
                    <a:pt x="46672" y="73343"/>
                    <a:pt x="43815" y="70485"/>
                  </a:cubicBezTo>
                  <a:cubicBezTo>
                    <a:pt x="41910" y="67628"/>
                    <a:pt x="39052" y="65723"/>
                    <a:pt x="35242" y="63818"/>
                  </a:cubicBezTo>
                  <a:cubicBezTo>
                    <a:pt x="31433" y="61913"/>
                    <a:pt x="28575" y="60008"/>
                    <a:pt x="23813" y="58103"/>
                  </a:cubicBezTo>
                  <a:cubicBezTo>
                    <a:pt x="20002" y="56198"/>
                    <a:pt x="16192" y="54293"/>
                    <a:pt x="12383" y="51435"/>
                  </a:cubicBezTo>
                  <a:cubicBezTo>
                    <a:pt x="8572" y="48578"/>
                    <a:pt x="5715" y="45720"/>
                    <a:pt x="3810" y="41910"/>
                  </a:cubicBezTo>
                  <a:cubicBezTo>
                    <a:pt x="1905" y="38100"/>
                    <a:pt x="0" y="34290"/>
                    <a:pt x="0" y="28575"/>
                  </a:cubicBezTo>
                  <a:cubicBezTo>
                    <a:pt x="0" y="23813"/>
                    <a:pt x="952"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2" y="16193"/>
                  </a:cubicBezTo>
                  <a:cubicBezTo>
                    <a:pt x="18097" y="17145"/>
                    <a:pt x="17145" y="19050"/>
                    <a:pt x="16192" y="20955"/>
                  </a:cubicBezTo>
                  <a:cubicBezTo>
                    <a:pt x="15240" y="22860"/>
                    <a:pt x="15240" y="25718"/>
                    <a:pt x="15240" y="27623"/>
                  </a:cubicBezTo>
                  <a:cubicBezTo>
                    <a:pt x="15240" y="31433"/>
                    <a:pt x="16192" y="34290"/>
                    <a:pt x="19050" y="37148"/>
                  </a:cubicBezTo>
                  <a:cubicBezTo>
                    <a:pt x="20955" y="40005"/>
                    <a:pt x="23813" y="41910"/>
                    <a:pt x="27622" y="43815"/>
                  </a:cubicBezTo>
                  <a:cubicBezTo>
                    <a:pt x="31433" y="45720"/>
                    <a:pt x="35242" y="47625"/>
                    <a:pt x="39052" y="49530"/>
                  </a:cubicBezTo>
                  <a:cubicBezTo>
                    <a:pt x="42863" y="51435"/>
                    <a:pt x="46672" y="53340"/>
                    <a:pt x="50483" y="56198"/>
                  </a:cubicBezTo>
                  <a:cubicBezTo>
                    <a:pt x="54292" y="59055"/>
                    <a:pt x="57150" y="61913"/>
                    <a:pt x="59055" y="65723"/>
                  </a:cubicBezTo>
                  <a:cubicBezTo>
                    <a:pt x="60960" y="69533"/>
                    <a:pt x="62865" y="74295"/>
                    <a:pt x="62865" y="79058"/>
                  </a:cubicBezTo>
                  <a:cubicBezTo>
                    <a:pt x="62865" y="84773"/>
                    <a:pt x="61913" y="88583"/>
                    <a:pt x="60008" y="92393"/>
                  </a:cubicBezTo>
                  <a:cubicBezTo>
                    <a:pt x="58102" y="96203"/>
                    <a:pt x="56197" y="99060"/>
                    <a:pt x="53340" y="100965"/>
                  </a:cubicBezTo>
                  <a:cubicBezTo>
                    <a:pt x="50483" y="102870"/>
                    <a:pt x="46672" y="104775"/>
                    <a:pt x="42863" y="105728"/>
                  </a:cubicBezTo>
                  <a:cubicBezTo>
                    <a:pt x="39052"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2" y="83820"/>
                    <a:pt x="952" y="81915"/>
                    <a:pt x="952" y="80010"/>
                  </a:cubicBezTo>
                  <a:cubicBezTo>
                    <a:pt x="952" y="78105"/>
                    <a:pt x="952" y="76200"/>
                    <a:pt x="952" y="74295"/>
                  </a:cubicBezTo>
                  <a:lnTo>
                    <a:pt x="14288" y="74295"/>
                  </a:lnTo>
                  <a:lnTo>
                    <a:pt x="14288" y="7810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2" name="Freeform: Shape 61">
              <a:extLst>
                <a:ext uri="{FF2B5EF4-FFF2-40B4-BE49-F238E27FC236}">
                  <a16:creationId xmlns:a16="http://schemas.microsoft.com/office/drawing/2014/main" id="{51F1A2E9-F337-4D34-BEF5-63586BE67DB8}"/>
                </a:ext>
              </a:extLst>
            </p:cNvPr>
            <p:cNvSpPr/>
            <p:nvPr/>
          </p:nvSpPr>
          <p:spPr>
            <a:xfrm>
              <a:off x="2155508" y="5967730"/>
              <a:ext cx="57150" cy="95250"/>
            </a:xfrm>
            <a:custGeom>
              <a:avLst/>
              <a:gdLst>
                <a:gd name="connsiteX0" fmla="*/ 0 w 57150"/>
                <a:gd name="connsiteY0" fmla="*/ 0 h 95250"/>
                <a:gd name="connsiteX1" fmla="*/ 12383 w 57150"/>
                <a:gd name="connsiteY1" fmla="*/ 0 h 95250"/>
                <a:gd name="connsiteX2" fmla="*/ 12383 w 57150"/>
                <a:gd name="connsiteY2" fmla="*/ 44768 h 95250"/>
                <a:gd name="connsiteX3" fmla="*/ 48577 w 57150"/>
                <a:gd name="connsiteY3" fmla="*/ 44768 h 95250"/>
                <a:gd name="connsiteX4" fmla="*/ 48577 w 57150"/>
                <a:gd name="connsiteY4" fmla="*/ 0 h 95250"/>
                <a:gd name="connsiteX5" fmla="*/ 61913 w 57150"/>
                <a:gd name="connsiteY5" fmla="*/ 0 h 95250"/>
                <a:gd name="connsiteX6" fmla="*/ 61913 w 57150"/>
                <a:gd name="connsiteY6" fmla="*/ 102870 h 95250"/>
                <a:gd name="connsiteX7" fmla="*/ 48577 w 57150"/>
                <a:gd name="connsiteY7" fmla="*/ 102870 h 95250"/>
                <a:gd name="connsiteX8" fmla="*/ 48577 w 57150"/>
                <a:gd name="connsiteY8" fmla="*/ 56198 h 95250"/>
                <a:gd name="connsiteX9" fmla="*/ 12383 w 57150"/>
                <a:gd name="connsiteY9" fmla="*/ 56198 h 95250"/>
                <a:gd name="connsiteX10" fmla="*/ 12383 w 57150"/>
                <a:gd name="connsiteY10" fmla="*/ 102870 h 95250"/>
                <a:gd name="connsiteX11" fmla="*/ 0 w 57150"/>
                <a:gd name="connsiteY11"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12383" y="0"/>
                  </a:lnTo>
                  <a:lnTo>
                    <a:pt x="12383" y="44768"/>
                  </a:lnTo>
                  <a:lnTo>
                    <a:pt x="48577" y="44768"/>
                  </a:lnTo>
                  <a:lnTo>
                    <a:pt x="48577" y="0"/>
                  </a:lnTo>
                  <a:lnTo>
                    <a:pt x="61913" y="0"/>
                  </a:lnTo>
                  <a:lnTo>
                    <a:pt x="61913" y="102870"/>
                  </a:lnTo>
                  <a:lnTo>
                    <a:pt x="48577" y="102870"/>
                  </a:lnTo>
                  <a:lnTo>
                    <a:pt x="48577" y="56198"/>
                  </a:lnTo>
                  <a:lnTo>
                    <a:pt x="12383" y="56198"/>
                  </a:lnTo>
                  <a:lnTo>
                    <a:pt x="12383"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3" name="Freeform: Shape 62">
              <a:extLst>
                <a:ext uri="{FF2B5EF4-FFF2-40B4-BE49-F238E27FC236}">
                  <a16:creationId xmlns:a16="http://schemas.microsoft.com/office/drawing/2014/main" id="{CF0E99E8-0214-4CF4-BDB1-7FF405EDA7E6}"/>
                </a:ext>
              </a:extLst>
            </p:cNvPr>
            <p:cNvSpPr/>
            <p:nvPr/>
          </p:nvSpPr>
          <p:spPr>
            <a:xfrm>
              <a:off x="1747838" y="6108700"/>
              <a:ext cx="76200" cy="95250"/>
            </a:xfrm>
            <a:custGeom>
              <a:avLst/>
              <a:gdLst>
                <a:gd name="connsiteX0" fmla="*/ 49530 w 76200"/>
                <a:gd name="connsiteY0" fmla="*/ 0 h 95250"/>
                <a:gd name="connsiteX1" fmla="*/ 82867 w 76200"/>
                <a:gd name="connsiteY1" fmla="*/ 102870 h 95250"/>
                <a:gd name="connsiteX2" fmla="*/ 68580 w 76200"/>
                <a:gd name="connsiteY2" fmla="*/ 102870 h 95250"/>
                <a:gd name="connsiteX3" fmla="*/ 60960 w 76200"/>
                <a:gd name="connsiteY3" fmla="*/ 78105 h 95250"/>
                <a:gd name="connsiteX4" fmla="*/ 20955 w 76200"/>
                <a:gd name="connsiteY4" fmla="*/ 78105 h 95250"/>
                <a:gd name="connsiteX5" fmla="*/ 13335 w 76200"/>
                <a:gd name="connsiteY5" fmla="*/ 102870 h 95250"/>
                <a:gd name="connsiteX6" fmla="*/ 0 w 76200"/>
                <a:gd name="connsiteY6" fmla="*/ 102870 h 95250"/>
                <a:gd name="connsiteX7" fmla="*/ 33338 w 76200"/>
                <a:gd name="connsiteY7" fmla="*/ 0 h 95250"/>
                <a:gd name="connsiteX8" fmla="*/ 49530 w 76200"/>
                <a:gd name="connsiteY8" fmla="*/ 0 h 95250"/>
                <a:gd name="connsiteX9" fmla="*/ 40958 w 76200"/>
                <a:gd name="connsiteY9" fmla="*/ 11430 h 95250"/>
                <a:gd name="connsiteX10" fmla="*/ 24765 w 76200"/>
                <a:gd name="connsiteY10" fmla="*/ 66675 h 95250"/>
                <a:gd name="connsiteX11" fmla="*/ 58103 w 76200"/>
                <a:gd name="connsiteY11" fmla="*/ 66675 h 95250"/>
                <a:gd name="connsiteX12" fmla="*/ 40958 w 76200"/>
                <a:gd name="connsiteY12" fmla="*/ 11430 h 95250"/>
                <a:gd name="connsiteX13" fmla="*/ 40958 w 76200"/>
                <a:gd name="connsiteY13" fmla="*/ 114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49530" y="0"/>
                  </a:moveTo>
                  <a:lnTo>
                    <a:pt x="82867" y="102870"/>
                  </a:lnTo>
                  <a:lnTo>
                    <a:pt x="68580" y="102870"/>
                  </a:lnTo>
                  <a:lnTo>
                    <a:pt x="60960" y="78105"/>
                  </a:lnTo>
                  <a:lnTo>
                    <a:pt x="20955" y="78105"/>
                  </a:lnTo>
                  <a:lnTo>
                    <a:pt x="13335" y="102870"/>
                  </a:lnTo>
                  <a:lnTo>
                    <a:pt x="0" y="102870"/>
                  </a:lnTo>
                  <a:lnTo>
                    <a:pt x="33338" y="0"/>
                  </a:lnTo>
                  <a:lnTo>
                    <a:pt x="49530" y="0"/>
                  </a:lnTo>
                  <a:close/>
                  <a:moveTo>
                    <a:pt x="40958" y="11430"/>
                  </a:moveTo>
                  <a:lnTo>
                    <a:pt x="24765" y="66675"/>
                  </a:lnTo>
                  <a:lnTo>
                    <a:pt x="58103" y="66675"/>
                  </a:lnTo>
                  <a:lnTo>
                    <a:pt x="40958" y="11430"/>
                  </a:lnTo>
                  <a:lnTo>
                    <a:pt x="40958" y="1143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4" name="Freeform: Shape 63">
              <a:extLst>
                <a:ext uri="{FF2B5EF4-FFF2-40B4-BE49-F238E27FC236}">
                  <a16:creationId xmlns:a16="http://schemas.microsoft.com/office/drawing/2014/main" id="{95D80158-C735-4E9B-B251-37677F7732D5}"/>
                </a:ext>
              </a:extLst>
            </p:cNvPr>
            <p:cNvSpPr/>
            <p:nvPr/>
          </p:nvSpPr>
          <p:spPr>
            <a:xfrm>
              <a:off x="1844040" y="6108700"/>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7 h 95250"/>
                <a:gd name="connsiteX9" fmla="*/ 40005 w 57150"/>
                <a:gd name="connsiteY9" fmla="*/ 48578 h 95250"/>
                <a:gd name="connsiteX10" fmla="*/ 40005 w 57150"/>
                <a:gd name="connsiteY10" fmla="*/ 48578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3815 h 95250"/>
                <a:gd name="connsiteX31" fmla="*/ 40005 w 57150"/>
                <a:gd name="connsiteY31" fmla="*/ 41910 h 95250"/>
                <a:gd name="connsiteX32" fmla="*/ 44767 w 57150"/>
                <a:gd name="connsiteY32" fmla="*/ 38100 h 95250"/>
                <a:gd name="connsiteX33" fmla="*/ 47625 w 57150"/>
                <a:gd name="connsiteY33" fmla="*/ 32385 h 95250"/>
                <a:gd name="connsiteX34" fmla="*/ 48577 w 57150"/>
                <a:gd name="connsiteY34" fmla="*/ 25718 h 95250"/>
                <a:gd name="connsiteX35" fmla="*/ 47625 w 57150"/>
                <a:gd name="connsiteY35" fmla="*/ 20003 h 95250"/>
                <a:gd name="connsiteX36" fmla="*/ 45720 w 57150"/>
                <a:gd name="connsiteY36" fmla="*/ 15240 h 95250"/>
                <a:gd name="connsiteX37" fmla="*/ 41910 w 57150"/>
                <a:gd name="connsiteY37" fmla="*/ 11430 h 95250"/>
                <a:gd name="connsiteX38" fmla="*/ 35242 w 57150"/>
                <a:gd name="connsiteY38" fmla="*/ 9525 h 95250"/>
                <a:gd name="connsiteX39" fmla="*/ 13335 w 57150"/>
                <a:gd name="connsiteY39" fmla="*/ 9525 h 95250"/>
                <a:gd name="connsiteX40" fmla="*/ 13335 w 57150"/>
                <a:gd name="connsiteY40" fmla="*/ 41910 h 95250"/>
                <a:gd name="connsiteX41" fmla="*/ 33338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10478"/>
                    <a:pt x="58102" y="12382"/>
                    <a:pt x="58102" y="16193"/>
                  </a:cubicBezTo>
                  <a:cubicBezTo>
                    <a:pt x="59055" y="19050"/>
                    <a:pt x="59055" y="21907"/>
                    <a:pt x="59055" y="25718"/>
                  </a:cubicBezTo>
                  <a:cubicBezTo>
                    <a:pt x="59055" y="31432"/>
                    <a:pt x="57150" y="37147"/>
                    <a:pt x="54292" y="40957"/>
                  </a:cubicBezTo>
                  <a:cubicBezTo>
                    <a:pt x="51435" y="44768"/>
                    <a:pt x="46672" y="47625"/>
                    <a:pt x="40005" y="48578"/>
                  </a:cubicBezTo>
                  <a:lnTo>
                    <a:pt x="40005" y="48578"/>
                  </a:lnTo>
                  <a:cubicBezTo>
                    <a:pt x="42863" y="48578"/>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8"/>
                    <a:pt x="56197" y="77153"/>
                    <a:pt x="56197" y="79057"/>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2"/>
                    <a:pt x="41910" y="65723"/>
                  </a:cubicBezTo>
                  <a:cubicBezTo>
                    <a:pt x="41910" y="62865"/>
                    <a:pt x="40957" y="60007"/>
                    <a:pt x="40005" y="58103"/>
                  </a:cubicBezTo>
                  <a:cubicBezTo>
                    <a:pt x="39052" y="56197"/>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3815"/>
                  </a:moveTo>
                  <a:cubicBezTo>
                    <a:pt x="35242" y="43815"/>
                    <a:pt x="38100" y="43815"/>
                    <a:pt x="40005" y="41910"/>
                  </a:cubicBezTo>
                  <a:cubicBezTo>
                    <a:pt x="41910" y="40957"/>
                    <a:pt x="42863" y="40005"/>
                    <a:pt x="44767" y="38100"/>
                  </a:cubicBezTo>
                  <a:cubicBezTo>
                    <a:pt x="45720" y="36195"/>
                    <a:pt x="46672" y="34290"/>
                    <a:pt x="47625" y="32385"/>
                  </a:cubicBezTo>
                  <a:cubicBezTo>
                    <a:pt x="48577" y="30480"/>
                    <a:pt x="48577" y="28575"/>
                    <a:pt x="48577" y="25718"/>
                  </a:cubicBezTo>
                  <a:cubicBezTo>
                    <a:pt x="48577" y="23813"/>
                    <a:pt x="48577" y="21907"/>
                    <a:pt x="47625" y="20003"/>
                  </a:cubicBezTo>
                  <a:cubicBezTo>
                    <a:pt x="47625" y="18097"/>
                    <a:pt x="46672" y="16193"/>
                    <a:pt x="45720" y="15240"/>
                  </a:cubicBezTo>
                  <a:cubicBezTo>
                    <a:pt x="44767" y="13335"/>
                    <a:pt x="42863" y="12382"/>
                    <a:pt x="41910" y="11430"/>
                  </a:cubicBezTo>
                  <a:cubicBezTo>
                    <a:pt x="40005" y="10478"/>
                    <a:pt x="38100" y="9525"/>
                    <a:pt x="35242" y="9525"/>
                  </a:cubicBezTo>
                  <a:lnTo>
                    <a:pt x="13335" y="9525"/>
                  </a:lnTo>
                  <a:lnTo>
                    <a:pt x="13335" y="41910"/>
                  </a:lnTo>
                  <a:lnTo>
                    <a:pt x="33338" y="4191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5" name="Freeform: Shape 64">
              <a:extLst>
                <a:ext uri="{FF2B5EF4-FFF2-40B4-BE49-F238E27FC236}">
                  <a16:creationId xmlns:a16="http://schemas.microsoft.com/office/drawing/2014/main" id="{C3CEE3A1-517E-47F7-A5B4-EC2EE5709859}"/>
                </a:ext>
              </a:extLst>
            </p:cNvPr>
            <p:cNvSpPr/>
            <p:nvPr/>
          </p:nvSpPr>
          <p:spPr>
            <a:xfrm>
              <a:off x="1924050" y="6108700"/>
              <a:ext cx="95250" cy="95250"/>
            </a:xfrm>
            <a:custGeom>
              <a:avLst/>
              <a:gdLst>
                <a:gd name="connsiteX0" fmla="*/ 0 w 95250"/>
                <a:gd name="connsiteY0" fmla="*/ 102870 h 95250"/>
                <a:gd name="connsiteX1" fmla="*/ 0 w 95250"/>
                <a:gd name="connsiteY1" fmla="*/ 0 h 95250"/>
                <a:gd name="connsiteX2" fmla="*/ 21908 w 95250"/>
                <a:gd name="connsiteY2" fmla="*/ 0 h 95250"/>
                <a:gd name="connsiteX3" fmla="*/ 47625 w 95250"/>
                <a:gd name="connsiteY3" fmla="*/ 85725 h 95250"/>
                <a:gd name="connsiteX4" fmla="*/ 47625 w 95250"/>
                <a:gd name="connsiteY4" fmla="*/ 85725 h 95250"/>
                <a:gd name="connsiteX5" fmla="*/ 74295 w 95250"/>
                <a:gd name="connsiteY5" fmla="*/ 0 h 95250"/>
                <a:gd name="connsiteX6" fmla="*/ 96203 w 95250"/>
                <a:gd name="connsiteY6" fmla="*/ 0 h 95250"/>
                <a:gd name="connsiteX7" fmla="*/ 96203 w 95250"/>
                <a:gd name="connsiteY7" fmla="*/ 102870 h 95250"/>
                <a:gd name="connsiteX8" fmla="*/ 82867 w 95250"/>
                <a:gd name="connsiteY8" fmla="*/ 102870 h 95250"/>
                <a:gd name="connsiteX9" fmla="*/ 82867 w 95250"/>
                <a:gd name="connsiteY9" fmla="*/ 11430 h 95250"/>
                <a:gd name="connsiteX10" fmla="*/ 81915 w 95250"/>
                <a:gd name="connsiteY10" fmla="*/ 11430 h 95250"/>
                <a:gd name="connsiteX11" fmla="*/ 53340 w 95250"/>
                <a:gd name="connsiteY11" fmla="*/ 102870 h 95250"/>
                <a:gd name="connsiteX12" fmla="*/ 40958 w 95250"/>
                <a:gd name="connsiteY12" fmla="*/ 102870 h 95250"/>
                <a:gd name="connsiteX13" fmla="*/ 13335 w 95250"/>
                <a:gd name="connsiteY13" fmla="*/ 11430 h 95250"/>
                <a:gd name="connsiteX14" fmla="*/ 12383 w 95250"/>
                <a:gd name="connsiteY14" fmla="*/ 11430 h 95250"/>
                <a:gd name="connsiteX15" fmla="*/ 12383 w 95250"/>
                <a:gd name="connsiteY15"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 h="95250">
                  <a:moveTo>
                    <a:pt x="0" y="102870"/>
                  </a:moveTo>
                  <a:lnTo>
                    <a:pt x="0" y="0"/>
                  </a:lnTo>
                  <a:lnTo>
                    <a:pt x="21908" y="0"/>
                  </a:lnTo>
                  <a:lnTo>
                    <a:pt x="47625" y="85725"/>
                  </a:lnTo>
                  <a:lnTo>
                    <a:pt x="47625" y="85725"/>
                  </a:lnTo>
                  <a:lnTo>
                    <a:pt x="74295" y="0"/>
                  </a:lnTo>
                  <a:lnTo>
                    <a:pt x="96203" y="0"/>
                  </a:lnTo>
                  <a:lnTo>
                    <a:pt x="96203" y="102870"/>
                  </a:lnTo>
                  <a:lnTo>
                    <a:pt x="82867" y="102870"/>
                  </a:lnTo>
                  <a:lnTo>
                    <a:pt x="82867" y="11430"/>
                  </a:lnTo>
                  <a:lnTo>
                    <a:pt x="81915" y="11430"/>
                  </a:lnTo>
                  <a:lnTo>
                    <a:pt x="53340" y="102870"/>
                  </a:lnTo>
                  <a:lnTo>
                    <a:pt x="40958" y="102870"/>
                  </a:lnTo>
                  <a:lnTo>
                    <a:pt x="13335" y="11430"/>
                  </a:lnTo>
                  <a:lnTo>
                    <a:pt x="12383" y="11430"/>
                  </a:lnTo>
                  <a:lnTo>
                    <a:pt x="12383"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6" name="Freeform: Shape 65">
              <a:extLst>
                <a:ext uri="{FF2B5EF4-FFF2-40B4-BE49-F238E27FC236}">
                  <a16:creationId xmlns:a16="http://schemas.microsoft.com/office/drawing/2014/main" id="{9ABE875A-7829-4429-A930-0F8E4997F307}"/>
                </a:ext>
              </a:extLst>
            </p:cNvPr>
            <p:cNvSpPr/>
            <p:nvPr/>
          </p:nvSpPr>
          <p:spPr>
            <a:xfrm>
              <a:off x="2032635" y="6108700"/>
              <a:ext cx="66675" cy="95250"/>
            </a:xfrm>
            <a:custGeom>
              <a:avLst/>
              <a:gdLst>
                <a:gd name="connsiteX0" fmla="*/ 68580 w 66675"/>
                <a:gd name="connsiteY0" fmla="*/ 0 h 95250"/>
                <a:gd name="connsiteX1" fmla="*/ 40958 w 66675"/>
                <a:gd name="connsiteY1" fmla="*/ 63818 h 95250"/>
                <a:gd name="connsiteX2" fmla="*/ 40958 w 66675"/>
                <a:gd name="connsiteY2" fmla="*/ 102870 h 95250"/>
                <a:gd name="connsiteX3" fmla="*/ 27623 w 66675"/>
                <a:gd name="connsiteY3" fmla="*/ 102870 h 95250"/>
                <a:gd name="connsiteX4" fmla="*/ 27623 w 66675"/>
                <a:gd name="connsiteY4" fmla="*/ 63818 h 95250"/>
                <a:gd name="connsiteX5" fmla="*/ 0 w 66675"/>
                <a:gd name="connsiteY5" fmla="*/ 0 h 95250"/>
                <a:gd name="connsiteX6" fmla="*/ 14288 w 66675"/>
                <a:gd name="connsiteY6" fmla="*/ 0 h 95250"/>
                <a:gd name="connsiteX7" fmla="*/ 35243 w 66675"/>
                <a:gd name="connsiteY7" fmla="*/ 49530 h 95250"/>
                <a:gd name="connsiteX8" fmla="*/ 55245 w 66675"/>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95250">
                  <a:moveTo>
                    <a:pt x="68580" y="0"/>
                  </a:moveTo>
                  <a:lnTo>
                    <a:pt x="40958" y="63818"/>
                  </a:lnTo>
                  <a:lnTo>
                    <a:pt x="40958" y="102870"/>
                  </a:lnTo>
                  <a:lnTo>
                    <a:pt x="27623" y="102870"/>
                  </a:lnTo>
                  <a:lnTo>
                    <a:pt x="27623" y="63818"/>
                  </a:lnTo>
                  <a:lnTo>
                    <a:pt x="0" y="0"/>
                  </a:lnTo>
                  <a:lnTo>
                    <a:pt x="14288" y="0"/>
                  </a:lnTo>
                  <a:lnTo>
                    <a:pt x="35243" y="49530"/>
                  </a:lnTo>
                  <a:lnTo>
                    <a:pt x="5524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7" name="Freeform: Shape 66">
              <a:extLst>
                <a:ext uri="{FF2B5EF4-FFF2-40B4-BE49-F238E27FC236}">
                  <a16:creationId xmlns:a16="http://schemas.microsoft.com/office/drawing/2014/main" id="{7D804404-17C1-49E1-864A-C06E7E28A835}"/>
                </a:ext>
              </a:extLst>
            </p:cNvPr>
            <p:cNvSpPr/>
            <p:nvPr/>
          </p:nvSpPr>
          <p:spPr>
            <a:xfrm>
              <a:off x="1757363" y="6245860"/>
              <a:ext cx="57150" cy="104775"/>
            </a:xfrm>
            <a:custGeom>
              <a:avLst/>
              <a:gdLst>
                <a:gd name="connsiteX0" fmla="*/ 10478 w 57150"/>
                <a:gd name="connsiteY0" fmla="*/ 78105 h 104775"/>
                <a:gd name="connsiteX1" fmla="*/ 12383 w 57150"/>
                <a:gd name="connsiteY1" fmla="*/ 86678 h 104775"/>
                <a:gd name="connsiteX2" fmla="*/ 16192 w 57150"/>
                <a:gd name="connsiteY2" fmla="*/ 92392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2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7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3 w 57150"/>
                <a:gd name="connsiteY25" fmla="*/ 16193 h 104775"/>
                <a:gd name="connsiteX26" fmla="*/ 16192 w 57150"/>
                <a:gd name="connsiteY26" fmla="*/ 20955 h 104775"/>
                <a:gd name="connsiteX27" fmla="*/ 15240 w 57150"/>
                <a:gd name="connsiteY27" fmla="*/ 27622 h 104775"/>
                <a:gd name="connsiteX28" fmla="*/ 19050 w 57150"/>
                <a:gd name="connsiteY28" fmla="*/ 37147 h 104775"/>
                <a:gd name="connsiteX29" fmla="*/ 27622 w 57150"/>
                <a:gd name="connsiteY29" fmla="*/ 43815 h 104775"/>
                <a:gd name="connsiteX30" fmla="*/ 39053 w 57150"/>
                <a:gd name="connsiteY30" fmla="*/ 49530 h 104775"/>
                <a:gd name="connsiteX31" fmla="*/ 50483 w 57150"/>
                <a:gd name="connsiteY31" fmla="*/ 56197 h 104775"/>
                <a:gd name="connsiteX32" fmla="*/ 59055 w 57150"/>
                <a:gd name="connsiteY32" fmla="*/ 65723 h 104775"/>
                <a:gd name="connsiteX33" fmla="*/ 62865 w 57150"/>
                <a:gd name="connsiteY33" fmla="*/ 79058 h 104775"/>
                <a:gd name="connsiteX34" fmla="*/ 60008 w 57150"/>
                <a:gd name="connsiteY34" fmla="*/ 92392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3 w 57150"/>
                <a:gd name="connsiteY42" fmla="*/ 80010 h 104775"/>
                <a:gd name="connsiteX43" fmla="*/ 953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8" y="78105"/>
                  </a:moveTo>
                  <a:cubicBezTo>
                    <a:pt x="10478" y="81915"/>
                    <a:pt x="11430" y="84773"/>
                    <a:pt x="12383" y="86678"/>
                  </a:cubicBezTo>
                  <a:cubicBezTo>
                    <a:pt x="13335" y="88583"/>
                    <a:pt x="14288" y="90488"/>
                    <a:pt x="16192" y="92392"/>
                  </a:cubicBezTo>
                  <a:cubicBezTo>
                    <a:pt x="18097" y="94298"/>
                    <a:pt x="20003" y="95250"/>
                    <a:pt x="21908" y="95250"/>
                  </a:cubicBezTo>
                  <a:cubicBezTo>
                    <a:pt x="23813" y="96203"/>
                    <a:pt x="25717" y="96203"/>
                    <a:pt x="28575" y="96203"/>
                  </a:cubicBezTo>
                  <a:cubicBezTo>
                    <a:pt x="31433" y="96203"/>
                    <a:pt x="33338" y="96203"/>
                    <a:pt x="36195" y="95250"/>
                  </a:cubicBezTo>
                  <a:cubicBezTo>
                    <a:pt x="38100" y="94298"/>
                    <a:pt x="40005" y="93345"/>
                    <a:pt x="41910" y="92392"/>
                  </a:cubicBezTo>
                  <a:cubicBezTo>
                    <a:pt x="43815" y="91440"/>
                    <a:pt x="44767" y="89535"/>
                    <a:pt x="45720" y="87630"/>
                  </a:cubicBezTo>
                  <a:cubicBezTo>
                    <a:pt x="46672" y="85725"/>
                    <a:pt x="47625" y="82867"/>
                    <a:pt x="47625" y="80010"/>
                  </a:cubicBezTo>
                  <a:cubicBezTo>
                    <a:pt x="47625" y="76200"/>
                    <a:pt x="46672" y="73342"/>
                    <a:pt x="43815" y="70485"/>
                  </a:cubicBezTo>
                  <a:cubicBezTo>
                    <a:pt x="41910" y="67628"/>
                    <a:pt x="39053" y="65723"/>
                    <a:pt x="35242" y="63817"/>
                  </a:cubicBezTo>
                  <a:cubicBezTo>
                    <a:pt x="31433" y="61913"/>
                    <a:pt x="28575" y="60008"/>
                    <a:pt x="23813" y="58103"/>
                  </a:cubicBezTo>
                  <a:cubicBezTo>
                    <a:pt x="20003" y="56197"/>
                    <a:pt x="16192" y="54292"/>
                    <a:pt x="12383" y="51435"/>
                  </a:cubicBezTo>
                  <a:cubicBezTo>
                    <a:pt x="8572" y="48578"/>
                    <a:pt x="5715" y="45720"/>
                    <a:pt x="3810" y="41910"/>
                  </a:cubicBezTo>
                  <a:cubicBezTo>
                    <a:pt x="1905" y="38100"/>
                    <a:pt x="0" y="34290"/>
                    <a:pt x="0" y="28575"/>
                  </a:cubicBezTo>
                  <a:cubicBezTo>
                    <a:pt x="0" y="23813"/>
                    <a:pt x="953"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3" y="16193"/>
                  </a:cubicBezTo>
                  <a:cubicBezTo>
                    <a:pt x="18097" y="17145"/>
                    <a:pt x="17145" y="19050"/>
                    <a:pt x="16192" y="20955"/>
                  </a:cubicBezTo>
                  <a:cubicBezTo>
                    <a:pt x="15240" y="22860"/>
                    <a:pt x="15240" y="25717"/>
                    <a:pt x="15240" y="27622"/>
                  </a:cubicBezTo>
                  <a:cubicBezTo>
                    <a:pt x="15240" y="31433"/>
                    <a:pt x="16192" y="34290"/>
                    <a:pt x="19050" y="37147"/>
                  </a:cubicBezTo>
                  <a:cubicBezTo>
                    <a:pt x="20955" y="40005"/>
                    <a:pt x="23813" y="41910"/>
                    <a:pt x="27622" y="43815"/>
                  </a:cubicBezTo>
                  <a:cubicBezTo>
                    <a:pt x="31433" y="45720"/>
                    <a:pt x="35242" y="47625"/>
                    <a:pt x="39053" y="49530"/>
                  </a:cubicBezTo>
                  <a:cubicBezTo>
                    <a:pt x="42863" y="51435"/>
                    <a:pt x="46672" y="53340"/>
                    <a:pt x="50483" y="56197"/>
                  </a:cubicBezTo>
                  <a:cubicBezTo>
                    <a:pt x="54292" y="59055"/>
                    <a:pt x="57150" y="61913"/>
                    <a:pt x="59055" y="65723"/>
                  </a:cubicBezTo>
                  <a:cubicBezTo>
                    <a:pt x="60960" y="69533"/>
                    <a:pt x="62865" y="74295"/>
                    <a:pt x="62865" y="79058"/>
                  </a:cubicBezTo>
                  <a:cubicBezTo>
                    <a:pt x="62865" y="84773"/>
                    <a:pt x="61913" y="88583"/>
                    <a:pt x="60008" y="92392"/>
                  </a:cubicBezTo>
                  <a:cubicBezTo>
                    <a:pt x="58103" y="96203"/>
                    <a:pt x="56197" y="99060"/>
                    <a:pt x="53340" y="100965"/>
                  </a:cubicBezTo>
                  <a:cubicBezTo>
                    <a:pt x="50483" y="102870"/>
                    <a:pt x="46672" y="104775"/>
                    <a:pt x="42863" y="105728"/>
                  </a:cubicBezTo>
                  <a:cubicBezTo>
                    <a:pt x="39053"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3" y="83820"/>
                    <a:pt x="953" y="81915"/>
                    <a:pt x="953" y="80010"/>
                  </a:cubicBezTo>
                  <a:cubicBezTo>
                    <a:pt x="953" y="78105"/>
                    <a:pt x="953" y="76200"/>
                    <a:pt x="953" y="74295"/>
                  </a:cubicBezTo>
                  <a:lnTo>
                    <a:pt x="14288" y="74295"/>
                  </a:lnTo>
                  <a:lnTo>
                    <a:pt x="14288" y="7810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8" name="Freeform: Shape 67">
              <a:extLst>
                <a:ext uri="{FF2B5EF4-FFF2-40B4-BE49-F238E27FC236}">
                  <a16:creationId xmlns:a16="http://schemas.microsoft.com/office/drawing/2014/main" id="{F70B71A1-5E1D-4831-9199-8D4ABB5B1FC8}"/>
                </a:ext>
              </a:extLst>
            </p:cNvPr>
            <p:cNvSpPr/>
            <p:nvPr/>
          </p:nvSpPr>
          <p:spPr>
            <a:xfrm>
              <a:off x="1836420" y="6248718"/>
              <a:ext cx="57150" cy="104775"/>
            </a:xfrm>
            <a:custGeom>
              <a:avLst/>
              <a:gdLst>
                <a:gd name="connsiteX0" fmla="*/ 13335 w 57150"/>
                <a:gd name="connsiteY0" fmla="*/ 0 h 104775"/>
                <a:gd name="connsiteX1" fmla="*/ 13335 w 57150"/>
                <a:gd name="connsiteY1" fmla="*/ 65722 h 104775"/>
                <a:gd name="connsiteX2" fmla="*/ 14288 w 57150"/>
                <a:gd name="connsiteY2" fmla="*/ 80010 h 104775"/>
                <a:gd name="connsiteX3" fmla="*/ 18097 w 57150"/>
                <a:gd name="connsiteY3" fmla="*/ 88582 h 104775"/>
                <a:gd name="connsiteX4" fmla="*/ 23813 w 57150"/>
                <a:gd name="connsiteY4" fmla="*/ 93345 h 104775"/>
                <a:gd name="connsiteX5" fmla="*/ 32385 w 57150"/>
                <a:gd name="connsiteY5" fmla="*/ 94297 h 104775"/>
                <a:gd name="connsiteX6" fmla="*/ 40958 w 57150"/>
                <a:gd name="connsiteY6" fmla="*/ 93345 h 104775"/>
                <a:gd name="connsiteX7" fmla="*/ 46672 w 57150"/>
                <a:gd name="connsiteY7" fmla="*/ 88582 h 104775"/>
                <a:gd name="connsiteX8" fmla="*/ 50483 w 57150"/>
                <a:gd name="connsiteY8" fmla="*/ 80010 h 104775"/>
                <a:gd name="connsiteX9" fmla="*/ 51435 w 57150"/>
                <a:gd name="connsiteY9" fmla="*/ 65722 h 104775"/>
                <a:gd name="connsiteX10" fmla="*/ 51435 w 57150"/>
                <a:gd name="connsiteY10" fmla="*/ 0 h 104775"/>
                <a:gd name="connsiteX11" fmla="*/ 64770 w 57150"/>
                <a:gd name="connsiteY11" fmla="*/ 0 h 104775"/>
                <a:gd name="connsiteX12" fmla="*/ 64770 w 57150"/>
                <a:gd name="connsiteY12" fmla="*/ 65722 h 104775"/>
                <a:gd name="connsiteX13" fmla="*/ 57150 w 57150"/>
                <a:gd name="connsiteY13" fmla="*/ 96202 h 104775"/>
                <a:gd name="connsiteX14" fmla="*/ 32385 w 57150"/>
                <a:gd name="connsiteY14" fmla="*/ 105727 h 104775"/>
                <a:gd name="connsiteX15" fmla="*/ 7620 w 57150"/>
                <a:gd name="connsiteY15" fmla="*/ 96202 h 104775"/>
                <a:gd name="connsiteX16" fmla="*/ 0 w 57150"/>
                <a:gd name="connsiteY16" fmla="*/ 65722 h 104775"/>
                <a:gd name="connsiteX17" fmla="*/ 0 w 57150"/>
                <a:gd name="connsiteY17" fmla="*/ 0 h 104775"/>
                <a:gd name="connsiteX18" fmla="*/ 13335 w 57150"/>
                <a:gd name="connsiteY1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104775">
                  <a:moveTo>
                    <a:pt x="13335" y="0"/>
                  </a:moveTo>
                  <a:lnTo>
                    <a:pt x="13335" y="65722"/>
                  </a:lnTo>
                  <a:cubicBezTo>
                    <a:pt x="13335" y="71438"/>
                    <a:pt x="13335" y="76200"/>
                    <a:pt x="14288" y="80010"/>
                  </a:cubicBezTo>
                  <a:cubicBezTo>
                    <a:pt x="15240" y="83820"/>
                    <a:pt x="16192" y="86677"/>
                    <a:pt x="18097" y="88582"/>
                  </a:cubicBezTo>
                  <a:cubicBezTo>
                    <a:pt x="20002" y="90488"/>
                    <a:pt x="21908" y="92393"/>
                    <a:pt x="23813" y="93345"/>
                  </a:cubicBezTo>
                  <a:cubicBezTo>
                    <a:pt x="26670" y="94297"/>
                    <a:pt x="28575" y="94297"/>
                    <a:pt x="32385" y="94297"/>
                  </a:cubicBezTo>
                  <a:cubicBezTo>
                    <a:pt x="35242" y="94297"/>
                    <a:pt x="38100" y="94297"/>
                    <a:pt x="40958" y="93345"/>
                  </a:cubicBezTo>
                  <a:cubicBezTo>
                    <a:pt x="42863" y="92393"/>
                    <a:pt x="45720" y="91440"/>
                    <a:pt x="46672" y="88582"/>
                  </a:cubicBezTo>
                  <a:cubicBezTo>
                    <a:pt x="48577" y="86677"/>
                    <a:pt x="49530" y="83820"/>
                    <a:pt x="50483" y="80010"/>
                  </a:cubicBezTo>
                  <a:cubicBezTo>
                    <a:pt x="51435" y="76200"/>
                    <a:pt x="51435" y="71438"/>
                    <a:pt x="51435" y="65722"/>
                  </a:cubicBezTo>
                  <a:lnTo>
                    <a:pt x="51435" y="0"/>
                  </a:lnTo>
                  <a:lnTo>
                    <a:pt x="64770" y="0"/>
                  </a:lnTo>
                  <a:lnTo>
                    <a:pt x="64770" y="65722"/>
                  </a:lnTo>
                  <a:cubicBezTo>
                    <a:pt x="64770" y="80010"/>
                    <a:pt x="61913" y="90488"/>
                    <a:pt x="57150" y="96202"/>
                  </a:cubicBezTo>
                  <a:cubicBezTo>
                    <a:pt x="51435" y="101918"/>
                    <a:pt x="43815" y="105727"/>
                    <a:pt x="32385" y="105727"/>
                  </a:cubicBezTo>
                  <a:cubicBezTo>
                    <a:pt x="21908" y="105727"/>
                    <a:pt x="13335" y="102870"/>
                    <a:pt x="7620" y="96202"/>
                  </a:cubicBezTo>
                  <a:cubicBezTo>
                    <a:pt x="1905" y="90488"/>
                    <a:pt x="0" y="80010"/>
                    <a:pt x="0" y="65722"/>
                  </a:cubicBezTo>
                  <a:lnTo>
                    <a:pt x="0" y="0"/>
                  </a:lnTo>
                  <a:lnTo>
                    <a:pt x="1333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9" name="Freeform: Shape 68">
              <a:extLst>
                <a:ext uri="{FF2B5EF4-FFF2-40B4-BE49-F238E27FC236}">
                  <a16:creationId xmlns:a16="http://schemas.microsoft.com/office/drawing/2014/main" id="{821D12A4-53CB-4563-9D72-AC4FF467EE2E}"/>
                </a:ext>
              </a:extLst>
            </p:cNvPr>
            <p:cNvSpPr/>
            <p:nvPr/>
          </p:nvSpPr>
          <p:spPr>
            <a:xfrm>
              <a:off x="1925955" y="6248718"/>
              <a:ext cx="57150" cy="95250"/>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3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3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8"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3" y="54293"/>
                    <a:pt x="43815" y="56197"/>
                    <a:pt x="40005" y="56197"/>
                  </a:cubicBezTo>
                  <a:cubicBezTo>
                    <a:pt x="36195" y="57150"/>
                    <a:pt x="33338" y="57150"/>
                    <a:pt x="31433" y="57150"/>
                  </a:cubicBezTo>
                  <a:lnTo>
                    <a:pt x="14288" y="57150"/>
                  </a:lnTo>
                  <a:lnTo>
                    <a:pt x="14288" y="102870"/>
                  </a:lnTo>
                  <a:lnTo>
                    <a:pt x="953" y="102870"/>
                  </a:lnTo>
                  <a:lnTo>
                    <a:pt x="953" y="0"/>
                  </a:lnTo>
                  <a:close/>
                  <a:moveTo>
                    <a:pt x="27623"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3" y="4667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0" name="Freeform: Shape 69">
              <a:extLst>
                <a:ext uri="{FF2B5EF4-FFF2-40B4-BE49-F238E27FC236}">
                  <a16:creationId xmlns:a16="http://schemas.microsoft.com/office/drawing/2014/main" id="{D09691E2-9900-4969-90A0-A6910E46C082}"/>
                </a:ext>
              </a:extLst>
            </p:cNvPr>
            <p:cNvSpPr/>
            <p:nvPr/>
          </p:nvSpPr>
          <p:spPr>
            <a:xfrm>
              <a:off x="2005013" y="6248718"/>
              <a:ext cx="57150" cy="95250"/>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2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2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7"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2" y="54293"/>
                    <a:pt x="43815" y="56197"/>
                    <a:pt x="40005" y="56197"/>
                  </a:cubicBezTo>
                  <a:cubicBezTo>
                    <a:pt x="36195" y="57150"/>
                    <a:pt x="33338" y="57150"/>
                    <a:pt x="31433" y="57150"/>
                  </a:cubicBezTo>
                  <a:lnTo>
                    <a:pt x="14288" y="57150"/>
                  </a:lnTo>
                  <a:lnTo>
                    <a:pt x="14288" y="102870"/>
                  </a:lnTo>
                  <a:lnTo>
                    <a:pt x="953" y="102870"/>
                  </a:lnTo>
                  <a:lnTo>
                    <a:pt x="953" y="0"/>
                  </a:lnTo>
                  <a:close/>
                  <a:moveTo>
                    <a:pt x="27622"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2" y="4667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1" name="Freeform: Shape 70">
              <a:extLst>
                <a:ext uri="{FF2B5EF4-FFF2-40B4-BE49-F238E27FC236}">
                  <a16:creationId xmlns:a16="http://schemas.microsoft.com/office/drawing/2014/main" id="{EC460732-69EA-431A-B963-10DA2C02422D}"/>
                </a:ext>
              </a:extLst>
            </p:cNvPr>
            <p:cNvSpPr/>
            <p:nvPr/>
          </p:nvSpPr>
          <p:spPr>
            <a:xfrm>
              <a:off x="2083117" y="6245860"/>
              <a:ext cx="57150" cy="104775"/>
            </a:xfrm>
            <a:custGeom>
              <a:avLst/>
              <a:gdLst>
                <a:gd name="connsiteX0" fmla="*/ 7620 w 57150"/>
                <a:gd name="connsiteY0" fmla="*/ 99060 h 104775"/>
                <a:gd name="connsiteX1" fmla="*/ 0 w 57150"/>
                <a:gd name="connsiteY1" fmla="*/ 68580 h 104775"/>
                <a:gd name="connsiteX2" fmla="*/ 0 w 57150"/>
                <a:gd name="connsiteY2" fmla="*/ 34290 h 104775"/>
                <a:gd name="connsiteX3" fmla="*/ 7620 w 57150"/>
                <a:gd name="connsiteY3" fmla="*/ 9525 h 104775"/>
                <a:gd name="connsiteX4" fmla="*/ 32385 w 57150"/>
                <a:gd name="connsiteY4" fmla="*/ 0 h 104775"/>
                <a:gd name="connsiteX5" fmla="*/ 57150 w 57150"/>
                <a:gd name="connsiteY5" fmla="*/ 9525 h 104775"/>
                <a:gd name="connsiteX6" fmla="*/ 64770 w 57150"/>
                <a:gd name="connsiteY6" fmla="*/ 34290 h 104775"/>
                <a:gd name="connsiteX7" fmla="*/ 64770 w 57150"/>
                <a:gd name="connsiteY7" fmla="*/ 67628 h 104775"/>
                <a:gd name="connsiteX8" fmla="*/ 57150 w 57150"/>
                <a:gd name="connsiteY8" fmla="*/ 98108 h 104775"/>
                <a:gd name="connsiteX9" fmla="*/ 32385 w 57150"/>
                <a:gd name="connsiteY9" fmla="*/ 107633 h 104775"/>
                <a:gd name="connsiteX10" fmla="*/ 7620 w 57150"/>
                <a:gd name="connsiteY10" fmla="*/ 99060 h 104775"/>
                <a:gd name="connsiteX11" fmla="*/ 40005 w 57150"/>
                <a:gd name="connsiteY11" fmla="*/ 96203 h 104775"/>
                <a:gd name="connsiteX12" fmla="*/ 45720 w 57150"/>
                <a:gd name="connsiteY12" fmla="*/ 91440 h 104775"/>
                <a:gd name="connsiteX13" fmla="*/ 49530 w 57150"/>
                <a:gd name="connsiteY13" fmla="*/ 82867 h 104775"/>
                <a:gd name="connsiteX14" fmla="*/ 50483 w 57150"/>
                <a:gd name="connsiteY14" fmla="*/ 68580 h 104775"/>
                <a:gd name="connsiteX15" fmla="*/ 50483 w 57150"/>
                <a:gd name="connsiteY15" fmla="*/ 34290 h 104775"/>
                <a:gd name="connsiteX16" fmla="*/ 48578 w 57150"/>
                <a:gd name="connsiteY16" fmla="*/ 21908 h 104775"/>
                <a:gd name="connsiteX17" fmla="*/ 42863 w 57150"/>
                <a:gd name="connsiteY17" fmla="*/ 15240 h 104775"/>
                <a:gd name="connsiteX18" fmla="*/ 36195 w 57150"/>
                <a:gd name="connsiteY18" fmla="*/ 12383 h 104775"/>
                <a:gd name="connsiteX19" fmla="*/ 31433 w 57150"/>
                <a:gd name="connsiteY19" fmla="*/ 12383 h 104775"/>
                <a:gd name="connsiteX20" fmla="*/ 26670 w 57150"/>
                <a:gd name="connsiteY20" fmla="*/ 12383 h 104775"/>
                <a:gd name="connsiteX21" fmla="*/ 20003 w 57150"/>
                <a:gd name="connsiteY21" fmla="*/ 15240 h 104775"/>
                <a:gd name="connsiteX22" fmla="*/ 14288 w 57150"/>
                <a:gd name="connsiteY22" fmla="*/ 21908 h 104775"/>
                <a:gd name="connsiteX23" fmla="*/ 12383 w 57150"/>
                <a:gd name="connsiteY23" fmla="*/ 34290 h 104775"/>
                <a:gd name="connsiteX24" fmla="*/ 12383 w 57150"/>
                <a:gd name="connsiteY24" fmla="*/ 69533 h 104775"/>
                <a:gd name="connsiteX25" fmla="*/ 13335 w 57150"/>
                <a:gd name="connsiteY25" fmla="*/ 83820 h 104775"/>
                <a:gd name="connsiteX26" fmla="*/ 17145 w 57150"/>
                <a:gd name="connsiteY26" fmla="*/ 92392 h 104775"/>
                <a:gd name="connsiteX27" fmla="*/ 22860 w 57150"/>
                <a:gd name="connsiteY27" fmla="*/ 97155 h 104775"/>
                <a:gd name="connsiteX28" fmla="*/ 31433 w 57150"/>
                <a:gd name="connsiteY28" fmla="*/ 98108 h 104775"/>
                <a:gd name="connsiteX29" fmla="*/ 40005 w 57150"/>
                <a:gd name="connsiteY29" fmla="*/ 9620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150" h="104775">
                  <a:moveTo>
                    <a:pt x="7620" y="99060"/>
                  </a:moveTo>
                  <a:cubicBezTo>
                    <a:pt x="1905" y="93345"/>
                    <a:pt x="0" y="82867"/>
                    <a:pt x="0" y="68580"/>
                  </a:cubicBezTo>
                  <a:lnTo>
                    <a:pt x="0" y="34290"/>
                  </a:lnTo>
                  <a:cubicBezTo>
                    <a:pt x="0" y="23813"/>
                    <a:pt x="2858" y="16193"/>
                    <a:pt x="7620" y="9525"/>
                  </a:cubicBezTo>
                  <a:cubicBezTo>
                    <a:pt x="13335" y="3810"/>
                    <a:pt x="20955" y="0"/>
                    <a:pt x="32385" y="0"/>
                  </a:cubicBezTo>
                  <a:cubicBezTo>
                    <a:pt x="43815" y="0"/>
                    <a:pt x="51435" y="2858"/>
                    <a:pt x="57150" y="9525"/>
                  </a:cubicBezTo>
                  <a:cubicBezTo>
                    <a:pt x="62865" y="15240"/>
                    <a:pt x="64770" y="23813"/>
                    <a:pt x="64770" y="34290"/>
                  </a:cubicBezTo>
                  <a:lnTo>
                    <a:pt x="64770" y="67628"/>
                  </a:lnTo>
                  <a:cubicBezTo>
                    <a:pt x="64770" y="81915"/>
                    <a:pt x="61913" y="92392"/>
                    <a:pt x="57150" y="98108"/>
                  </a:cubicBezTo>
                  <a:cubicBezTo>
                    <a:pt x="51435" y="103823"/>
                    <a:pt x="43815" y="107633"/>
                    <a:pt x="32385" y="107633"/>
                  </a:cubicBezTo>
                  <a:cubicBezTo>
                    <a:pt x="20955" y="107633"/>
                    <a:pt x="12383" y="104775"/>
                    <a:pt x="7620" y="99060"/>
                  </a:cubicBezTo>
                  <a:moveTo>
                    <a:pt x="40005" y="96203"/>
                  </a:moveTo>
                  <a:cubicBezTo>
                    <a:pt x="41910" y="95250"/>
                    <a:pt x="44767" y="94298"/>
                    <a:pt x="45720" y="91440"/>
                  </a:cubicBezTo>
                  <a:cubicBezTo>
                    <a:pt x="47625" y="89535"/>
                    <a:pt x="48578" y="86678"/>
                    <a:pt x="49530" y="82867"/>
                  </a:cubicBezTo>
                  <a:cubicBezTo>
                    <a:pt x="50483" y="79058"/>
                    <a:pt x="50483" y="74295"/>
                    <a:pt x="50483" y="68580"/>
                  </a:cubicBezTo>
                  <a:lnTo>
                    <a:pt x="50483" y="34290"/>
                  </a:lnTo>
                  <a:cubicBezTo>
                    <a:pt x="50483" y="28575"/>
                    <a:pt x="49530" y="24765"/>
                    <a:pt x="48578" y="21908"/>
                  </a:cubicBezTo>
                  <a:cubicBezTo>
                    <a:pt x="46673" y="19050"/>
                    <a:pt x="44767" y="17145"/>
                    <a:pt x="42863" y="15240"/>
                  </a:cubicBezTo>
                  <a:cubicBezTo>
                    <a:pt x="40958" y="13335"/>
                    <a:pt x="39053" y="13335"/>
                    <a:pt x="36195" y="12383"/>
                  </a:cubicBezTo>
                  <a:cubicBezTo>
                    <a:pt x="34290" y="12383"/>
                    <a:pt x="32385" y="12383"/>
                    <a:pt x="31433" y="12383"/>
                  </a:cubicBezTo>
                  <a:cubicBezTo>
                    <a:pt x="30480" y="12383"/>
                    <a:pt x="28575" y="12383"/>
                    <a:pt x="26670" y="12383"/>
                  </a:cubicBezTo>
                  <a:cubicBezTo>
                    <a:pt x="24765" y="12383"/>
                    <a:pt x="22860" y="13335"/>
                    <a:pt x="20003" y="15240"/>
                  </a:cubicBezTo>
                  <a:cubicBezTo>
                    <a:pt x="18098" y="17145"/>
                    <a:pt x="16192" y="19050"/>
                    <a:pt x="14288" y="21908"/>
                  </a:cubicBezTo>
                  <a:cubicBezTo>
                    <a:pt x="12383" y="24765"/>
                    <a:pt x="12383" y="29528"/>
                    <a:pt x="12383" y="34290"/>
                  </a:cubicBezTo>
                  <a:lnTo>
                    <a:pt x="12383" y="69533"/>
                  </a:lnTo>
                  <a:cubicBezTo>
                    <a:pt x="12383" y="75248"/>
                    <a:pt x="12383" y="80010"/>
                    <a:pt x="13335" y="83820"/>
                  </a:cubicBezTo>
                  <a:cubicBezTo>
                    <a:pt x="14288" y="87630"/>
                    <a:pt x="15240" y="90488"/>
                    <a:pt x="17145" y="92392"/>
                  </a:cubicBezTo>
                  <a:cubicBezTo>
                    <a:pt x="19050" y="94298"/>
                    <a:pt x="20955" y="96203"/>
                    <a:pt x="22860" y="97155"/>
                  </a:cubicBezTo>
                  <a:cubicBezTo>
                    <a:pt x="24765" y="98108"/>
                    <a:pt x="27623" y="98108"/>
                    <a:pt x="31433" y="98108"/>
                  </a:cubicBezTo>
                  <a:cubicBezTo>
                    <a:pt x="35242" y="98108"/>
                    <a:pt x="37148" y="96203"/>
                    <a:pt x="40005" y="96203"/>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2" name="Freeform: Shape 71">
              <a:extLst>
                <a:ext uri="{FF2B5EF4-FFF2-40B4-BE49-F238E27FC236}">
                  <a16:creationId xmlns:a16="http://schemas.microsoft.com/office/drawing/2014/main" id="{7AF0AEDD-4BFC-4CB5-BA71-62ED80FF8BF7}"/>
                </a:ext>
              </a:extLst>
            </p:cNvPr>
            <p:cNvSpPr/>
            <p:nvPr/>
          </p:nvSpPr>
          <p:spPr>
            <a:xfrm>
              <a:off x="2169795" y="6248718"/>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2 h 95250"/>
                <a:gd name="connsiteX7" fmla="*/ 59055 w 57150"/>
                <a:gd name="connsiteY7" fmla="*/ 25718 h 95250"/>
                <a:gd name="connsiteX8" fmla="*/ 54292 w 57150"/>
                <a:gd name="connsiteY8" fmla="*/ 40957 h 95250"/>
                <a:gd name="connsiteX9" fmla="*/ 40005 w 57150"/>
                <a:gd name="connsiteY9" fmla="*/ 48577 h 95250"/>
                <a:gd name="connsiteX10" fmla="*/ 40005 w 57150"/>
                <a:gd name="connsiteY10" fmla="*/ 48577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7 h 95250"/>
                <a:gd name="connsiteX17" fmla="*/ 58102 w 57150"/>
                <a:gd name="connsiteY17" fmla="*/ 94297 h 95250"/>
                <a:gd name="connsiteX18" fmla="*/ 59055 w 57150"/>
                <a:gd name="connsiteY18" fmla="*/ 100965 h 95250"/>
                <a:gd name="connsiteX19" fmla="*/ 45720 w 57150"/>
                <a:gd name="connsiteY19" fmla="*/ 100965 h 95250"/>
                <a:gd name="connsiteX20" fmla="*/ 43815 w 57150"/>
                <a:gd name="connsiteY20" fmla="*/ 94297 h 95250"/>
                <a:gd name="connsiteX21" fmla="*/ 42863 w 57150"/>
                <a:gd name="connsiteY21" fmla="*/ 85725 h 95250"/>
                <a:gd name="connsiteX22" fmla="*/ 42863 w 57150"/>
                <a:gd name="connsiteY22" fmla="*/ 76200 h 95250"/>
                <a:gd name="connsiteX23" fmla="*/ 41910 w 57150"/>
                <a:gd name="connsiteY23" fmla="*/ 65722 h 95250"/>
                <a:gd name="connsiteX24" fmla="*/ 40005 w 57150"/>
                <a:gd name="connsiteY24" fmla="*/ 58102 h 95250"/>
                <a:gd name="connsiteX25" fmla="*/ 36195 w 57150"/>
                <a:gd name="connsiteY25" fmla="*/ 54293 h 95250"/>
                <a:gd name="connsiteX26" fmla="*/ 31433 w 57150"/>
                <a:gd name="connsiteY26" fmla="*/ 52388 h 95250"/>
                <a:gd name="connsiteX27" fmla="*/ 27622 w 57150"/>
                <a:gd name="connsiteY27" fmla="*/ 52388 h 95250"/>
                <a:gd name="connsiteX28" fmla="*/ 12383 w 57150"/>
                <a:gd name="connsiteY28" fmla="*/ 52388 h 95250"/>
                <a:gd name="connsiteX29" fmla="*/ 12383 w 57150"/>
                <a:gd name="connsiteY29" fmla="*/ 102870 h 95250"/>
                <a:gd name="connsiteX30" fmla="*/ 32385 w 57150"/>
                <a:gd name="connsiteY30" fmla="*/ 43815 h 95250"/>
                <a:gd name="connsiteX31" fmla="*/ 39052 w 57150"/>
                <a:gd name="connsiteY31" fmla="*/ 41910 h 95250"/>
                <a:gd name="connsiteX32" fmla="*/ 43815 w 57150"/>
                <a:gd name="connsiteY32" fmla="*/ 38100 h 95250"/>
                <a:gd name="connsiteX33" fmla="*/ 46672 w 57150"/>
                <a:gd name="connsiteY33" fmla="*/ 32385 h 95250"/>
                <a:gd name="connsiteX34" fmla="*/ 47625 w 57150"/>
                <a:gd name="connsiteY34" fmla="*/ 25718 h 95250"/>
                <a:gd name="connsiteX35" fmla="*/ 46672 w 57150"/>
                <a:gd name="connsiteY35" fmla="*/ 20002 h 95250"/>
                <a:gd name="connsiteX36" fmla="*/ 44767 w 57150"/>
                <a:gd name="connsiteY36" fmla="*/ 15240 h 95250"/>
                <a:gd name="connsiteX37" fmla="*/ 40958 w 57150"/>
                <a:gd name="connsiteY37" fmla="*/ 11430 h 95250"/>
                <a:gd name="connsiteX38" fmla="*/ 34290 w 57150"/>
                <a:gd name="connsiteY38" fmla="*/ 9525 h 95250"/>
                <a:gd name="connsiteX39" fmla="*/ 14288 w 57150"/>
                <a:gd name="connsiteY39" fmla="*/ 9525 h 95250"/>
                <a:gd name="connsiteX40" fmla="*/ 14288 w 57150"/>
                <a:gd name="connsiteY40" fmla="*/ 41910 h 95250"/>
                <a:gd name="connsiteX41" fmla="*/ 32385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2"/>
                    <a:pt x="46672" y="1905"/>
                  </a:cubicBezTo>
                  <a:cubicBezTo>
                    <a:pt x="49530" y="3810"/>
                    <a:pt x="52388" y="5715"/>
                    <a:pt x="54292" y="7620"/>
                  </a:cubicBezTo>
                  <a:cubicBezTo>
                    <a:pt x="56197" y="10477"/>
                    <a:pt x="58102" y="12382"/>
                    <a:pt x="58102" y="16192"/>
                  </a:cubicBezTo>
                  <a:cubicBezTo>
                    <a:pt x="59055" y="19050"/>
                    <a:pt x="59055" y="21907"/>
                    <a:pt x="59055" y="25718"/>
                  </a:cubicBezTo>
                  <a:cubicBezTo>
                    <a:pt x="59055" y="31432"/>
                    <a:pt x="57150" y="37147"/>
                    <a:pt x="54292" y="40957"/>
                  </a:cubicBezTo>
                  <a:cubicBezTo>
                    <a:pt x="51435" y="44768"/>
                    <a:pt x="46672" y="47625"/>
                    <a:pt x="40005" y="48577"/>
                  </a:cubicBezTo>
                  <a:lnTo>
                    <a:pt x="40005" y="48577"/>
                  </a:lnTo>
                  <a:cubicBezTo>
                    <a:pt x="42863" y="48577"/>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7"/>
                    <a:pt x="56197" y="77152"/>
                    <a:pt x="56197" y="79057"/>
                  </a:cubicBezTo>
                  <a:cubicBezTo>
                    <a:pt x="56197" y="80963"/>
                    <a:pt x="56197" y="83820"/>
                    <a:pt x="57150" y="86677"/>
                  </a:cubicBezTo>
                  <a:cubicBezTo>
                    <a:pt x="57150" y="89535"/>
                    <a:pt x="58102" y="92393"/>
                    <a:pt x="58102" y="94297"/>
                  </a:cubicBezTo>
                  <a:cubicBezTo>
                    <a:pt x="58102" y="97155"/>
                    <a:pt x="59055" y="99060"/>
                    <a:pt x="59055" y="100965"/>
                  </a:cubicBezTo>
                  <a:lnTo>
                    <a:pt x="45720" y="100965"/>
                  </a:lnTo>
                  <a:cubicBezTo>
                    <a:pt x="44767" y="99060"/>
                    <a:pt x="43815" y="97155"/>
                    <a:pt x="43815" y="94297"/>
                  </a:cubicBezTo>
                  <a:cubicBezTo>
                    <a:pt x="43815" y="91440"/>
                    <a:pt x="42863" y="89535"/>
                    <a:pt x="42863" y="85725"/>
                  </a:cubicBezTo>
                  <a:cubicBezTo>
                    <a:pt x="42863" y="82868"/>
                    <a:pt x="42863" y="80010"/>
                    <a:pt x="42863" y="76200"/>
                  </a:cubicBezTo>
                  <a:cubicBezTo>
                    <a:pt x="42863" y="73343"/>
                    <a:pt x="42863" y="69532"/>
                    <a:pt x="41910" y="65722"/>
                  </a:cubicBezTo>
                  <a:cubicBezTo>
                    <a:pt x="41910" y="62865"/>
                    <a:pt x="40958" y="60007"/>
                    <a:pt x="40005" y="58102"/>
                  </a:cubicBezTo>
                  <a:cubicBezTo>
                    <a:pt x="39052" y="56197"/>
                    <a:pt x="37147" y="55245"/>
                    <a:pt x="36195" y="54293"/>
                  </a:cubicBezTo>
                  <a:cubicBezTo>
                    <a:pt x="35242" y="53340"/>
                    <a:pt x="33338" y="53340"/>
                    <a:pt x="31433" y="52388"/>
                  </a:cubicBezTo>
                  <a:cubicBezTo>
                    <a:pt x="29527" y="52388"/>
                    <a:pt x="28575" y="52388"/>
                    <a:pt x="27622" y="52388"/>
                  </a:cubicBezTo>
                  <a:lnTo>
                    <a:pt x="12383" y="52388"/>
                  </a:lnTo>
                  <a:lnTo>
                    <a:pt x="12383" y="102870"/>
                  </a:lnTo>
                  <a:close/>
                  <a:moveTo>
                    <a:pt x="32385" y="43815"/>
                  </a:moveTo>
                  <a:cubicBezTo>
                    <a:pt x="34290" y="43815"/>
                    <a:pt x="37147" y="43815"/>
                    <a:pt x="39052" y="41910"/>
                  </a:cubicBezTo>
                  <a:cubicBezTo>
                    <a:pt x="40958" y="40957"/>
                    <a:pt x="41910" y="40005"/>
                    <a:pt x="43815" y="38100"/>
                  </a:cubicBezTo>
                  <a:cubicBezTo>
                    <a:pt x="44767" y="36195"/>
                    <a:pt x="45720" y="34290"/>
                    <a:pt x="46672" y="32385"/>
                  </a:cubicBezTo>
                  <a:cubicBezTo>
                    <a:pt x="47625" y="30480"/>
                    <a:pt x="47625" y="28575"/>
                    <a:pt x="47625" y="25718"/>
                  </a:cubicBezTo>
                  <a:cubicBezTo>
                    <a:pt x="47625" y="23813"/>
                    <a:pt x="47625" y="21907"/>
                    <a:pt x="46672" y="20002"/>
                  </a:cubicBezTo>
                  <a:cubicBezTo>
                    <a:pt x="46672" y="18097"/>
                    <a:pt x="45720" y="16192"/>
                    <a:pt x="44767" y="15240"/>
                  </a:cubicBezTo>
                  <a:cubicBezTo>
                    <a:pt x="43815" y="13335"/>
                    <a:pt x="41910" y="12382"/>
                    <a:pt x="40958" y="11430"/>
                  </a:cubicBezTo>
                  <a:cubicBezTo>
                    <a:pt x="39052" y="10477"/>
                    <a:pt x="37147" y="9525"/>
                    <a:pt x="34290" y="9525"/>
                  </a:cubicBezTo>
                  <a:lnTo>
                    <a:pt x="14288" y="9525"/>
                  </a:lnTo>
                  <a:lnTo>
                    <a:pt x="14288" y="41910"/>
                  </a:lnTo>
                  <a:lnTo>
                    <a:pt x="32385" y="4191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3" name="Freeform: Shape 72">
              <a:extLst>
                <a:ext uri="{FF2B5EF4-FFF2-40B4-BE49-F238E27FC236}">
                  <a16:creationId xmlns:a16="http://schemas.microsoft.com/office/drawing/2014/main" id="{E29B4991-0BBA-4C4B-9E28-99FAC343F621}"/>
                </a:ext>
              </a:extLst>
            </p:cNvPr>
            <p:cNvSpPr/>
            <p:nvPr/>
          </p:nvSpPr>
          <p:spPr>
            <a:xfrm>
              <a:off x="2240280" y="6248718"/>
              <a:ext cx="66675" cy="95250"/>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4" name="Freeform: Shape 73">
              <a:extLst>
                <a:ext uri="{FF2B5EF4-FFF2-40B4-BE49-F238E27FC236}">
                  <a16:creationId xmlns:a16="http://schemas.microsoft.com/office/drawing/2014/main" id="{3BFE0D4F-5EFA-4433-AC87-C31D98C9448D}"/>
                </a:ext>
              </a:extLst>
            </p:cNvPr>
            <p:cNvSpPr/>
            <p:nvPr/>
          </p:nvSpPr>
          <p:spPr>
            <a:xfrm>
              <a:off x="2322195" y="6248718"/>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5" name="Freeform: Shape 74">
              <a:extLst>
                <a:ext uri="{FF2B5EF4-FFF2-40B4-BE49-F238E27FC236}">
                  <a16:creationId xmlns:a16="http://schemas.microsoft.com/office/drawing/2014/main" id="{587D1CA0-3F2C-4505-BAE4-BCC97FE60A5C}"/>
                </a:ext>
              </a:extLst>
            </p:cNvPr>
            <p:cNvSpPr/>
            <p:nvPr/>
          </p:nvSpPr>
          <p:spPr>
            <a:xfrm>
              <a:off x="2361247" y="6248718"/>
              <a:ext cx="66675" cy="95250"/>
            </a:xfrm>
            <a:custGeom>
              <a:avLst/>
              <a:gdLst>
                <a:gd name="connsiteX0" fmla="*/ 70485 w 66675"/>
                <a:gd name="connsiteY0" fmla="*/ 102870 h 95250"/>
                <a:gd name="connsiteX1" fmla="*/ 52388 w 66675"/>
                <a:gd name="connsiteY1" fmla="*/ 102870 h 95250"/>
                <a:gd name="connsiteX2" fmla="*/ 11430 w 66675"/>
                <a:gd name="connsiteY2" fmla="*/ 13335 h 95250"/>
                <a:gd name="connsiteX3" fmla="*/ 11430 w 66675"/>
                <a:gd name="connsiteY3" fmla="*/ 13335 h 95250"/>
                <a:gd name="connsiteX4" fmla="*/ 11430 w 66675"/>
                <a:gd name="connsiteY4" fmla="*/ 102870 h 95250"/>
                <a:gd name="connsiteX5" fmla="*/ 0 w 66675"/>
                <a:gd name="connsiteY5" fmla="*/ 102870 h 95250"/>
                <a:gd name="connsiteX6" fmla="*/ 0 w 66675"/>
                <a:gd name="connsiteY6" fmla="*/ 0 h 95250"/>
                <a:gd name="connsiteX7" fmla="*/ 18098 w 66675"/>
                <a:gd name="connsiteY7" fmla="*/ 0 h 95250"/>
                <a:gd name="connsiteX8" fmla="*/ 58103 w 66675"/>
                <a:gd name="connsiteY8" fmla="*/ 88582 h 95250"/>
                <a:gd name="connsiteX9" fmla="*/ 59055 w 66675"/>
                <a:gd name="connsiteY9" fmla="*/ 88582 h 95250"/>
                <a:gd name="connsiteX10" fmla="*/ 59055 w 66675"/>
                <a:gd name="connsiteY10" fmla="*/ 0 h 95250"/>
                <a:gd name="connsiteX11" fmla="*/ 70485 w 66675"/>
                <a:gd name="connsiteY11"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 h="95250">
                  <a:moveTo>
                    <a:pt x="70485" y="102870"/>
                  </a:moveTo>
                  <a:lnTo>
                    <a:pt x="52388" y="102870"/>
                  </a:lnTo>
                  <a:lnTo>
                    <a:pt x="11430" y="13335"/>
                  </a:lnTo>
                  <a:lnTo>
                    <a:pt x="11430" y="13335"/>
                  </a:lnTo>
                  <a:lnTo>
                    <a:pt x="11430" y="102870"/>
                  </a:lnTo>
                  <a:lnTo>
                    <a:pt x="0" y="102870"/>
                  </a:lnTo>
                  <a:lnTo>
                    <a:pt x="0" y="0"/>
                  </a:lnTo>
                  <a:lnTo>
                    <a:pt x="18098" y="0"/>
                  </a:lnTo>
                  <a:lnTo>
                    <a:pt x="58103" y="88582"/>
                  </a:lnTo>
                  <a:lnTo>
                    <a:pt x="59055" y="88582"/>
                  </a:lnTo>
                  <a:lnTo>
                    <a:pt x="59055" y="0"/>
                  </a:lnTo>
                  <a:lnTo>
                    <a:pt x="7048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6" name="Freeform: Shape 75">
              <a:extLst>
                <a:ext uri="{FF2B5EF4-FFF2-40B4-BE49-F238E27FC236}">
                  <a16:creationId xmlns:a16="http://schemas.microsoft.com/office/drawing/2014/main" id="{4446C3D8-D0E2-427A-BDD2-4847C2AF2683}"/>
                </a:ext>
              </a:extLst>
            </p:cNvPr>
            <p:cNvSpPr/>
            <p:nvPr/>
          </p:nvSpPr>
          <p:spPr>
            <a:xfrm>
              <a:off x="2453640" y="6245860"/>
              <a:ext cx="57150" cy="104775"/>
            </a:xfrm>
            <a:custGeom>
              <a:avLst/>
              <a:gdLst>
                <a:gd name="connsiteX0" fmla="*/ 46672 w 57150"/>
                <a:gd name="connsiteY0" fmla="*/ 16193 h 104775"/>
                <a:gd name="connsiteX1" fmla="*/ 32385 w 57150"/>
                <a:gd name="connsiteY1" fmla="*/ 11430 h 104775"/>
                <a:gd name="connsiteX2" fmla="*/ 27622 w 57150"/>
                <a:gd name="connsiteY2" fmla="*/ 11430 h 104775"/>
                <a:gd name="connsiteX3" fmla="*/ 20955 w 57150"/>
                <a:gd name="connsiteY3" fmla="*/ 14288 h 104775"/>
                <a:gd name="connsiteX4" fmla="*/ 15240 w 57150"/>
                <a:gd name="connsiteY4" fmla="*/ 20955 h 104775"/>
                <a:gd name="connsiteX5" fmla="*/ 13335 w 57150"/>
                <a:gd name="connsiteY5" fmla="*/ 33338 h 104775"/>
                <a:gd name="connsiteX6" fmla="*/ 13335 w 57150"/>
                <a:gd name="connsiteY6" fmla="*/ 68580 h 104775"/>
                <a:gd name="connsiteX7" fmla="*/ 14288 w 57150"/>
                <a:gd name="connsiteY7" fmla="*/ 82867 h 104775"/>
                <a:gd name="connsiteX8" fmla="*/ 18097 w 57150"/>
                <a:gd name="connsiteY8" fmla="*/ 91440 h 104775"/>
                <a:gd name="connsiteX9" fmla="*/ 23813 w 57150"/>
                <a:gd name="connsiteY9" fmla="*/ 96203 h 104775"/>
                <a:gd name="connsiteX10" fmla="*/ 32385 w 57150"/>
                <a:gd name="connsiteY10" fmla="*/ 97155 h 104775"/>
                <a:gd name="connsiteX11" fmla="*/ 43815 w 57150"/>
                <a:gd name="connsiteY11" fmla="*/ 95250 h 104775"/>
                <a:gd name="connsiteX12" fmla="*/ 50482 w 57150"/>
                <a:gd name="connsiteY12" fmla="*/ 92392 h 104775"/>
                <a:gd name="connsiteX13" fmla="*/ 50482 w 57150"/>
                <a:gd name="connsiteY13" fmla="*/ 61913 h 104775"/>
                <a:gd name="connsiteX14" fmla="*/ 31432 w 57150"/>
                <a:gd name="connsiteY14" fmla="*/ 61913 h 104775"/>
                <a:gd name="connsiteX15" fmla="*/ 31432 w 57150"/>
                <a:gd name="connsiteY15" fmla="*/ 50483 h 104775"/>
                <a:gd name="connsiteX16" fmla="*/ 63817 w 57150"/>
                <a:gd name="connsiteY16" fmla="*/ 50483 h 104775"/>
                <a:gd name="connsiteX17" fmla="*/ 63817 w 57150"/>
                <a:gd name="connsiteY17" fmla="*/ 100965 h 104775"/>
                <a:gd name="connsiteX18" fmla="*/ 49530 w 57150"/>
                <a:gd name="connsiteY18" fmla="*/ 106680 h 104775"/>
                <a:gd name="connsiteX19" fmla="*/ 32385 w 57150"/>
                <a:gd name="connsiteY19" fmla="*/ 108585 h 104775"/>
                <a:gd name="connsiteX20" fmla="*/ 7620 w 57150"/>
                <a:gd name="connsiteY20" fmla="*/ 99060 h 104775"/>
                <a:gd name="connsiteX21" fmla="*/ 0 w 57150"/>
                <a:gd name="connsiteY21" fmla="*/ 68580 h 104775"/>
                <a:gd name="connsiteX22" fmla="*/ 0 w 57150"/>
                <a:gd name="connsiteY22" fmla="*/ 34290 h 104775"/>
                <a:gd name="connsiteX23" fmla="*/ 7620 w 57150"/>
                <a:gd name="connsiteY23" fmla="*/ 9525 h 104775"/>
                <a:gd name="connsiteX24" fmla="*/ 32385 w 57150"/>
                <a:gd name="connsiteY24" fmla="*/ 0 h 104775"/>
                <a:gd name="connsiteX25" fmla="*/ 57150 w 57150"/>
                <a:gd name="connsiteY25" fmla="*/ 6668 h 104775"/>
                <a:gd name="connsiteX26" fmla="*/ 64770 w 57150"/>
                <a:gd name="connsiteY26" fmla="*/ 29528 h 104775"/>
                <a:gd name="connsiteX27" fmla="*/ 51435 w 57150"/>
                <a:gd name="connsiteY27" fmla="*/ 29528 h 104775"/>
                <a:gd name="connsiteX28" fmla="*/ 46672 w 57150"/>
                <a:gd name="connsiteY28" fmla="*/ 1619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50" h="104775">
                  <a:moveTo>
                    <a:pt x="46672" y="16193"/>
                  </a:moveTo>
                  <a:cubicBezTo>
                    <a:pt x="43815" y="13335"/>
                    <a:pt x="39052" y="11430"/>
                    <a:pt x="32385" y="11430"/>
                  </a:cubicBezTo>
                  <a:cubicBezTo>
                    <a:pt x="31432" y="11430"/>
                    <a:pt x="29527" y="11430"/>
                    <a:pt x="27622" y="11430"/>
                  </a:cubicBezTo>
                  <a:cubicBezTo>
                    <a:pt x="25717" y="11430"/>
                    <a:pt x="23813" y="12383"/>
                    <a:pt x="20955" y="14288"/>
                  </a:cubicBezTo>
                  <a:cubicBezTo>
                    <a:pt x="19050" y="16193"/>
                    <a:pt x="17145" y="18097"/>
                    <a:pt x="15240" y="20955"/>
                  </a:cubicBezTo>
                  <a:cubicBezTo>
                    <a:pt x="13335" y="23813"/>
                    <a:pt x="13335" y="28575"/>
                    <a:pt x="13335" y="33338"/>
                  </a:cubicBezTo>
                  <a:lnTo>
                    <a:pt x="13335" y="68580"/>
                  </a:lnTo>
                  <a:cubicBezTo>
                    <a:pt x="13335" y="74295"/>
                    <a:pt x="13335" y="79058"/>
                    <a:pt x="14288" y="82867"/>
                  </a:cubicBezTo>
                  <a:cubicBezTo>
                    <a:pt x="15240" y="86678"/>
                    <a:pt x="16192" y="89535"/>
                    <a:pt x="18097" y="91440"/>
                  </a:cubicBezTo>
                  <a:cubicBezTo>
                    <a:pt x="20002" y="93345"/>
                    <a:pt x="21907" y="95250"/>
                    <a:pt x="23813" y="96203"/>
                  </a:cubicBezTo>
                  <a:cubicBezTo>
                    <a:pt x="25717" y="97155"/>
                    <a:pt x="28575" y="97155"/>
                    <a:pt x="32385" y="97155"/>
                  </a:cubicBezTo>
                  <a:cubicBezTo>
                    <a:pt x="37147" y="97155"/>
                    <a:pt x="40957" y="96203"/>
                    <a:pt x="43815" y="95250"/>
                  </a:cubicBezTo>
                  <a:cubicBezTo>
                    <a:pt x="46672" y="94298"/>
                    <a:pt x="49530" y="93345"/>
                    <a:pt x="50482" y="92392"/>
                  </a:cubicBezTo>
                  <a:lnTo>
                    <a:pt x="50482" y="61913"/>
                  </a:lnTo>
                  <a:lnTo>
                    <a:pt x="31432" y="61913"/>
                  </a:lnTo>
                  <a:lnTo>
                    <a:pt x="31432" y="50483"/>
                  </a:lnTo>
                  <a:lnTo>
                    <a:pt x="63817" y="50483"/>
                  </a:lnTo>
                  <a:lnTo>
                    <a:pt x="63817" y="100965"/>
                  </a:lnTo>
                  <a:cubicBezTo>
                    <a:pt x="60007" y="102870"/>
                    <a:pt x="55245" y="104775"/>
                    <a:pt x="49530" y="106680"/>
                  </a:cubicBezTo>
                  <a:cubicBezTo>
                    <a:pt x="44767" y="108585"/>
                    <a:pt x="39052" y="108585"/>
                    <a:pt x="32385" y="108585"/>
                  </a:cubicBezTo>
                  <a:cubicBezTo>
                    <a:pt x="20955" y="108585"/>
                    <a:pt x="13335" y="105728"/>
                    <a:pt x="7620" y="99060"/>
                  </a:cubicBezTo>
                  <a:cubicBezTo>
                    <a:pt x="1905" y="93345"/>
                    <a:pt x="0" y="82867"/>
                    <a:pt x="0" y="68580"/>
                  </a:cubicBezTo>
                  <a:lnTo>
                    <a:pt x="0" y="34290"/>
                  </a:lnTo>
                  <a:cubicBezTo>
                    <a:pt x="0" y="23813"/>
                    <a:pt x="2857" y="16193"/>
                    <a:pt x="7620" y="9525"/>
                  </a:cubicBezTo>
                  <a:cubicBezTo>
                    <a:pt x="13335" y="3810"/>
                    <a:pt x="20955" y="0"/>
                    <a:pt x="32385" y="0"/>
                  </a:cubicBezTo>
                  <a:cubicBezTo>
                    <a:pt x="43815" y="0"/>
                    <a:pt x="51435" y="1905"/>
                    <a:pt x="57150" y="6668"/>
                  </a:cubicBezTo>
                  <a:cubicBezTo>
                    <a:pt x="62865" y="11430"/>
                    <a:pt x="64770" y="19050"/>
                    <a:pt x="64770" y="29528"/>
                  </a:cubicBezTo>
                  <a:lnTo>
                    <a:pt x="51435" y="29528"/>
                  </a:lnTo>
                  <a:cubicBezTo>
                    <a:pt x="51435" y="24765"/>
                    <a:pt x="49530" y="20003"/>
                    <a:pt x="46672" y="16193"/>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7" name="Freeform: Shape 76">
              <a:extLst>
                <a:ext uri="{FF2B5EF4-FFF2-40B4-BE49-F238E27FC236}">
                  <a16:creationId xmlns:a16="http://schemas.microsoft.com/office/drawing/2014/main" id="{DECA63B1-9F1A-45F8-B43D-AED757A1AC9F}"/>
                </a:ext>
              </a:extLst>
            </p:cNvPr>
            <p:cNvSpPr/>
            <p:nvPr/>
          </p:nvSpPr>
          <p:spPr>
            <a:xfrm>
              <a:off x="1755458" y="6388735"/>
              <a:ext cx="57150" cy="95250"/>
            </a:xfrm>
            <a:custGeom>
              <a:avLst/>
              <a:gdLst>
                <a:gd name="connsiteX0" fmla="*/ 0 w 57150"/>
                <a:gd name="connsiteY0" fmla="*/ 0 h 95250"/>
                <a:gd name="connsiteX1" fmla="*/ 56197 w 57150"/>
                <a:gd name="connsiteY1" fmla="*/ 0 h 95250"/>
                <a:gd name="connsiteX2" fmla="*/ 56197 w 57150"/>
                <a:gd name="connsiteY2" fmla="*/ 16192 h 95250"/>
                <a:gd name="connsiteX3" fmla="*/ 20955 w 57150"/>
                <a:gd name="connsiteY3" fmla="*/ 16192 h 95250"/>
                <a:gd name="connsiteX4" fmla="*/ 20955 w 57150"/>
                <a:gd name="connsiteY4" fmla="*/ 41910 h 95250"/>
                <a:gd name="connsiteX5" fmla="*/ 53340 w 57150"/>
                <a:gd name="connsiteY5" fmla="*/ 41910 h 95250"/>
                <a:gd name="connsiteX6" fmla="*/ 53340 w 57150"/>
                <a:gd name="connsiteY6" fmla="*/ 57150 h 95250"/>
                <a:gd name="connsiteX7" fmla="*/ 20955 w 57150"/>
                <a:gd name="connsiteY7" fmla="*/ 57150 h 95250"/>
                <a:gd name="connsiteX8" fmla="*/ 20955 w 57150"/>
                <a:gd name="connsiteY8" fmla="*/ 87630 h 95250"/>
                <a:gd name="connsiteX9" fmla="*/ 57150 w 57150"/>
                <a:gd name="connsiteY9" fmla="*/ 87630 h 95250"/>
                <a:gd name="connsiteX10" fmla="*/ 57150 w 57150"/>
                <a:gd name="connsiteY10" fmla="*/ 103822 h 95250"/>
                <a:gd name="connsiteX11" fmla="*/ 0 w 5715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56197" y="0"/>
                  </a:lnTo>
                  <a:lnTo>
                    <a:pt x="56197" y="16192"/>
                  </a:lnTo>
                  <a:lnTo>
                    <a:pt x="20955" y="16192"/>
                  </a:lnTo>
                  <a:lnTo>
                    <a:pt x="20955" y="41910"/>
                  </a:lnTo>
                  <a:lnTo>
                    <a:pt x="53340" y="41910"/>
                  </a:lnTo>
                  <a:lnTo>
                    <a:pt x="53340" y="57150"/>
                  </a:lnTo>
                  <a:lnTo>
                    <a:pt x="20955" y="57150"/>
                  </a:lnTo>
                  <a:lnTo>
                    <a:pt x="20955" y="87630"/>
                  </a:lnTo>
                  <a:lnTo>
                    <a:pt x="57150" y="87630"/>
                  </a:lnTo>
                  <a:lnTo>
                    <a:pt x="57150" y="103822"/>
                  </a:lnTo>
                  <a:lnTo>
                    <a:pt x="0" y="10382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8" name="Freeform: Shape 77">
              <a:extLst>
                <a:ext uri="{FF2B5EF4-FFF2-40B4-BE49-F238E27FC236}">
                  <a16:creationId xmlns:a16="http://schemas.microsoft.com/office/drawing/2014/main" id="{F99F78D4-BFFA-461C-8787-45328418FBCB}"/>
                </a:ext>
              </a:extLst>
            </p:cNvPr>
            <p:cNvSpPr/>
            <p:nvPr/>
          </p:nvSpPr>
          <p:spPr>
            <a:xfrm>
              <a:off x="1826895" y="6388735"/>
              <a:ext cx="66675" cy="104775"/>
            </a:xfrm>
            <a:custGeom>
              <a:avLst/>
              <a:gdLst>
                <a:gd name="connsiteX0" fmla="*/ 36195 w 66675"/>
                <a:gd name="connsiteY0" fmla="*/ 0 h 104775"/>
                <a:gd name="connsiteX1" fmla="*/ 53340 w 66675"/>
                <a:gd name="connsiteY1" fmla="*/ 3810 h 104775"/>
                <a:gd name="connsiteX2" fmla="*/ 63817 w 66675"/>
                <a:gd name="connsiteY2" fmla="*/ 13335 h 104775"/>
                <a:gd name="connsiteX3" fmla="*/ 68580 w 66675"/>
                <a:gd name="connsiteY3" fmla="*/ 29527 h 104775"/>
                <a:gd name="connsiteX4" fmla="*/ 69533 w 66675"/>
                <a:gd name="connsiteY4" fmla="*/ 51435 h 104775"/>
                <a:gd name="connsiteX5" fmla="*/ 69533 w 66675"/>
                <a:gd name="connsiteY5" fmla="*/ 60960 h 104775"/>
                <a:gd name="connsiteX6" fmla="*/ 68580 w 66675"/>
                <a:gd name="connsiteY6" fmla="*/ 72390 h 104775"/>
                <a:gd name="connsiteX7" fmla="*/ 65722 w 66675"/>
                <a:gd name="connsiteY7" fmla="*/ 83820 h 104775"/>
                <a:gd name="connsiteX8" fmla="*/ 60008 w 66675"/>
                <a:gd name="connsiteY8" fmla="*/ 94297 h 104775"/>
                <a:gd name="connsiteX9" fmla="*/ 50483 w 66675"/>
                <a:gd name="connsiteY9" fmla="*/ 101917 h 104775"/>
                <a:gd name="connsiteX10" fmla="*/ 35242 w 66675"/>
                <a:gd name="connsiteY10" fmla="*/ 104775 h 104775"/>
                <a:gd name="connsiteX11" fmla="*/ 0 w 66675"/>
                <a:gd name="connsiteY11" fmla="*/ 104775 h 104775"/>
                <a:gd name="connsiteX12" fmla="*/ 0 w 66675"/>
                <a:gd name="connsiteY12" fmla="*/ 0 h 104775"/>
                <a:gd name="connsiteX13" fmla="*/ 36195 w 66675"/>
                <a:gd name="connsiteY13" fmla="*/ 0 h 104775"/>
                <a:gd name="connsiteX14" fmla="*/ 32385 w 66675"/>
                <a:gd name="connsiteY14" fmla="*/ 87630 h 104775"/>
                <a:gd name="connsiteX15" fmla="*/ 40005 w 66675"/>
                <a:gd name="connsiteY15" fmla="*/ 85725 h 104775"/>
                <a:gd name="connsiteX16" fmla="*/ 44767 w 66675"/>
                <a:gd name="connsiteY16" fmla="*/ 79057 h 104775"/>
                <a:gd name="connsiteX17" fmla="*/ 46672 w 66675"/>
                <a:gd name="connsiteY17" fmla="*/ 67627 h 104775"/>
                <a:gd name="connsiteX18" fmla="*/ 47625 w 66675"/>
                <a:gd name="connsiteY18" fmla="*/ 51435 h 104775"/>
                <a:gd name="connsiteX19" fmla="*/ 47625 w 66675"/>
                <a:gd name="connsiteY19" fmla="*/ 38100 h 104775"/>
                <a:gd name="connsiteX20" fmla="*/ 45720 w 66675"/>
                <a:gd name="connsiteY20" fmla="*/ 26670 h 104775"/>
                <a:gd name="connsiteX21" fmla="*/ 40958 w 66675"/>
                <a:gd name="connsiteY21" fmla="*/ 19050 h 104775"/>
                <a:gd name="connsiteX22" fmla="*/ 32385 w 66675"/>
                <a:gd name="connsiteY22" fmla="*/ 16192 h 104775"/>
                <a:gd name="connsiteX23" fmla="*/ 20955 w 66675"/>
                <a:gd name="connsiteY23" fmla="*/ 16192 h 104775"/>
                <a:gd name="connsiteX24" fmla="*/ 20955 w 66675"/>
                <a:gd name="connsiteY24" fmla="*/ 87630 h 104775"/>
                <a:gd name="connsiteX25" fmla="*/ 32385 w 66675"/>
                <a:gd name="connsiteY25" fmla="*/ 8763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5" h="104775">
                  <a:moveTo>
                    <a:pt x="36195" y="0"/>
                  </a:moveTo>
                  <a:cubicBezTo>
                    <a:pt x="42863" y="0"/>
                    <a:pt x="48577" y="952"/>
                    <a:pt x="53340" y="3810"/>
                  </a:cubicBezTo>
                  <a:cubicBezTo>
                    <a:pt x="58102" y="5715"/>
                    <a:pt x="60960" y="9525"/>
                    <a:pt x="63817" y="13335"/>
                  </a:cubicBezTo>
                  <a:cubicBezTo>
                    <a:pt x="66675" y="18097"/>
                    <a:pt x="67627" y="22860"/>
                    <a:pt x="68580" y="29527"/>
                  </a:cubicBezTo>
                  <a:cubicBezTo>
                    <a:pt x="69533" y="36195"/>
                    <a:pt x="69533" y="42863"/>
                    <a:pt x="69533" y="51435"/>
                  </a:cubicBezTo>
                  <a:lnTo>
                    <a:pt x="69533" y="60960"/>
                  </a:lnTo>
                  <a:cubicBezTo>
                    <a:pt x="69533" y="64770"/>
                    <a:pt x="69533" y="68580"/>
                    <a:pt x="68580" y="72390"/>
                  </a:cubicBezTo>
                  <a:cubicBezTo>
                    <a:pt x="68580" y="76200"/>
                    <a:pt x="67627" y="80010"/>
                    <a:pt x="65722" y="83820"/>
                  </a:cubicBezTo>
                  <a:cubicBezTo>
                    <a:pt x="64770" y="87630"/>
                    <a:pt x="62865" y="90488"/>
                    <a:pt x="60008" y="94297"/>
                  </a:cubicBezTo>
                  <a:cubicBezTo>
                    <a:pt x="57150" y="97155"/>
                    <a:pt x="54292" y="100013"/>
                    <a:pt x="50483" y="101917"/>
                  </a:cubicBezTo>
                  <a:cubicBezTo>
                    <a:pt x="46672" y="103822"/>
                    <a:pt x="40958" y="104775"/>
                    <a:pt x="35242" y="104775"/>
                  </a:cubicBezTo>
                  <a:lnTo>
                    <a:pt x="0" y="104775"/>
                  </a:lnTo>
                  <a:lnTo>
                    <a:pt x="0" y="0"/>
                  </a:lnTo>
                  <a:lnTo>
                    <a:pt x="36195" y="0"/>
                  </a:lnTo>
                  <a:close/>
                  <a:moveTo>
                    <a:pt x="32385" y="87630"/>
                  </a:moveTo>
                  <a:cubicBezTo>
                    <a:pt x="35242" y="87630"/>
                    <a:pt x="38100" y="86677"/>
                    <a:pt x="40005" y="85725"/>
                  </a:cubicBezTo>
                  <a:cubicBezTo>
                    <a:pt x="41910" y="84772"/>
                    <a:pt x="43815" y="81915"/>
                    <a:pt x="44767" y="79057"/>
                  </a:cubicBezTo>
                  <a:cubicBezTo>
                    <a:pt x="45720" y="76200"/>
                    <a:pt x="46672" y="72390"/>
                    <a:pt x="46672" y="67627"/>
                  </a:cubicBezTo>
                  <a:cubicBezTo>
                    <a:pt x="46672" y="62865"/>
                    <a:pt x="47625" y="57150"/>
                    <a:pt x="47625" y="51435"/>
                  </a:cubicBezTo>
                  <a:cubicBezTo>
                    <a:pt x="47625" y="46672"/>
                    <a:pt x="47625" y="41910"/>
                    <a:pt x="47625" y="38100"/>
                  </a:cubicBezTo>
                  <a:cubicBezTo>
                    <a:pt x="47625" y="34290"/>
                    <a:pt x="46672" y="30480"/>
                    <a:pt x="45720" y="26670"/>
                  </a:cubicBezTo>
                  <a:cubicBezTo>
                    <a:pt x="44767" y="23813"/>
                    <a:pt x="42863" y="20955"/>
                    <a:pt x="40958" y="19050"/>
                  </a:cubicBezTo>
                  <a:cubicBezTo>
                    <a:pt x="39052" y="17145"/>
                    <a:pt x="36195" y="16192"/>
                    <a:pt x="32385" y="16192"/>
                  </a:cubicBezTo>
                  <a:lnTo>
                    <a:pt x="20955" y="16192"/>
                  </a:lnTo>
                  <a:lnTo>
                    <a:pt x="20955" y="87630"/>
                  </a:lnTo>
                  <a:lnTo>
                    <a:pt x="32385" y="8763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9" name="Freeform: Shape 78">
              <a:extLst>
                <a:ext uri="{FF2B5EF4-FFF2-40B4-BE49-F238E27FC236}">
                  <a16:creationId xmlns:a16="http://schemas.microsoft.com/office/drawing/2014/main" id="{26B616D6-6EAA-411A-BDA0-ED9A86E1081F}"/>
                </a:ext>
              </a:extLst>
            </p:cNvPr>
            <p:cNvSpPr/>
            <p:nvPr/>
          </p:nvSpPr>
          <p:spPr>
            <a:xfrm>
              <a:off x="1913572" y="6388735"/>
              <a:ext cx="66675" cy="104775"/>
            </a:xfrm>
            <a:custGeom>
              <a:avLst/>
              <a:gdLst>
                <a:gd name="connsiteX0" fmla="*/ 69533 w 66675"/>
                <a:gd name="connsiteY0" fmla="*/ 73342 h 104775"/>
                <a:gd name="connsiteX1" fmla="*/ 67628 w 66675"/>
                <a:gd name="connsiteY1" fmla="*/ 84772 h 104775"/>
                <a:gd name="connsiteX2" fmla="*/ 61913 w 66675"/>
                <a:gd name="connsiteY2" fmla="*/ 95250 h 104775"/>
                <a:gd name="connsiteX3" fmla="*/ 51435 w 66675"/>
                <a:gd name="connsiteY3" fmla="*/ 102870 h 104775"/>
                <a:gd name="connsiteX4" fmla="*/ 35243 w 66675"/>
                <a:gd name="connsiteY4" fmla="*/ 105727 h 104775"/>
                <a:gd name="connsiteX5" fmla="*/ 8573 w 66675"/>
                <a:gd name="connsiteY5" fmla="*/ 97155 h 104775"/>
                <a:gd name="connsiteX6" fmla="*/ 0 w 66675"/>
                <a:gd name="connsiteY6" fmla="*/ 74295 h 104775"/>
                <a:gd name="connsiteX7" fmla="*/ 0 w 66675"/>
                <a:gd name="connsiteY7" fmla="*/ 952 h 104775"/>
                <a:gd name="connsiteX8" fmla="*/ 21908 w 66675"/>
                <a:gd name="connsiteY8" fmla="*/ 952 h 104775"/>
                <a:gd name="connsiteX9" fmla="*/ 21908 w 66675"/>
                <a:gd name="connsiteY9" fmla="*/ 72390 h 104775"/>
                <a:gd name="connsiteX10" fmla="*/ 25718 w 66675"/>
                <a:gd name="connsiteY10" fmla="*/ 85725 h 104775"/>
                <a:gd name="connsiteX11" fmla="*/ 35243 w 66675"/>
                <a:gd name="connsiteY11" fmla="*/ 89535 h 104775"/>
                <a:gd name="connsiteX12" fmla="*/ 45720 w 66675"/>
                <a:gd name="connsiteY12" fmla="*/ 84772 h 104775"/>
                <a:gd name="connsiteX13" fmla="*/ 48578 w 66675"/>
                <a:gd name="connsiteY13" fmla="*/ 71438 h 104775"/>
                <a:gd name="connsiteX14" fmla="*/ 48578 w 66675"/>
                <a:gd name="connsiteY14" fmla="*/ 0 h 104775"/>
                <a:gd name="connsiteX15" fmla="*/ 70485 w 66675"/>
                <a:gd name="connsiteY15" fmla="*/ 0 h 104775"/>
                <a:gd name="connsiteX16" fmla="*/ 70485 w 66675"/>
                <a:gd name="connsiteY16" fmla="*/ 7334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104775">
                  <a:moveTo>
                    <a:pt x="69533" y="73342"/>
                  </a:moveTo>
                  <a:cubicBezTo>
                    <a:pt x="69533" y="77152"/>
                    <a:pt x="68580" y="80963"/>
                    <a:pt x="67628" y="84772"/>
                  </a:cubicBezTo>
                  <a:cubicBezTo>
                    <a:pt x="66675" y="88582"/>
                    <a:pt x="64770" y="91440"/>
                    <a:pt x="61913" y="95250"/>
                  </a:cubicBezTo>
                  <a:cubicBezTo>
                    <a:pt x="59055" y="98107"/>
                    <a:pt x="55245" y="100965"/>
                    <a:pt x="51435" y="102870"/>
                  </a:cubicBezTo>
                  <a:cubicBezTo>
                    <a:pt x="46673" y="104775"/>
                    <a:pt x="41910" y="105727"/>
                    <a:pt x="35243" y="105727"/>
                  </a:cubicBezTo>
                  <a:cubicBezTo>
                    <a:pt x="23813" y="105727"/>
                    <a:pt x="14288" y="102870"/>
                    <a:pt x="8573" y="97155"/>
                  </a:cubicBezTo>
                  <a:cubicBezTo>
                    <a:pt x="2858" y="91440"/>
                    <a:pt x="0" y="83820"/>
                    <a:pt x="0" y="74295"/>
                  </a:cubicBezTo>
                  <a:lnTo>
                    <a:pt x="0" y="952"/>
                  </a:lnTo>
                  <a:lnTo>
                    <a:pt x="21908" y="952"/>
                  </a:lnTo>
                  <a:lnTo>
                    <a:pt x="21908" y="72390"/>
                  </a:lnTo>
                  <a:cubicBezTo>
                    <a:pt x="21908" y="79057"/>
                    <a:pt x="22860" y="82867"/>
                    <a:pt x="25718" y="85725"/>
                  </a:cubicBezTo>
                  <a:cubicBezTo>
                    <a:pt x="28575" y="88582"/>
                    <a:pt x="31433" y="89535"/>
                    <a:pt x="35243" y="89535"/>
                  </a:cubicBezTo>
                  <a:cubicBezTo>
                    <a:pt x="40005" y="89535"/>
                    <a:pt x="43815" y="87630"/>
                    <a:pt x="45720" y="84772"/>
                  </a:cubicBezTo>
                  <a:cubicBezTo>
                    <a:pt x="47625" y="81915"/>
                    <a:pt x="48578" y="77152"/>
                    <a:pt x="48578" y="71438"/>
                  </a:cubicBezTo>
                  <a:lnTo>
                    <a:pt x="48578" y="0"/>
                  </a:lnTo>
                  <a:lnTo>
                    <a:pt x="70485" y="0"/>
                  </a:lnTo>
                  <a:lnTo>
                    <a:pt x="70485" y="7334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0" name="Freeform: Shape 79">
              <a:extLst>
                <a:ext uri="{FF2B5EF4-FFF2-40B4-BE49-F238E27FC236}">
                  <a16:creationId xmlns:a16="http://schemas.microsoft.com/office/drawing/2014/main" id="{667A6D8B-3DA1-4F01-8256-8C134A3E081B}"/>
                </a:ext>
              </a:extLst>
            </p:cNvPr>
            <p:cNvSpPr/>
            <p:nvPr/>
          </p:nvSpPr>
          <p:spPr>
            <a:xfrm>
              <a:off x="1999297" y="6386830"/>
              <a:ext cx="66675" cy="104775"/>
            </a:xfrm>
            <a:custGeom>
              <a:avLst/>
              <a:gdLst>
                <a:gd name="connsiteX0" fmla="*/ 15240 w 66675"/>
                <a:gd name="connsiteY0" fmla="*/ 102870 h 104775"/>
                <a:gd name="connsiteX1" fmla="*/ 4763 w 66675"/>
                <a:gd name="connsiteY1" fmla="*/ 90488 h 104775"/>
                <a:gd name="connsiteX2" fmla="*/ 953 w 66675"/>
                <a:gd name="connsiteY2" fmla="*/ 73343 h 104775"/>
                <a:gd name="connsiteX3" fmla="*/ 0 w 66675"/>
                <a:gd name="connsiteY3" fmla="*/ 53340 h 104775"/>
                <a:gd name="connsiteX4" fmla="*/ 953 w 66675"/>
                <a:gd name="connsiteY4" fmla="*/ 33338 h 104775"/>
                <a:gd name="connsiteX5" fmla="*/ 4763 w 66675"/>
                <a:gd name="connsiteY5" fmla="*/ 16193 h 104775"/>
                <a:gd name="connsiteX6" fmla="*/ 15240 w 66675"/>
                <a:gd name="connsiteY6" fmla="*/ 4763 h 104775"/>
                <a:gd name="connsiteX7" fmla="*/ 36195 w 66675"/>
                <a:gd name="connsiteY7" fmla="*/ 0 h 104775"/>
                <a:gd name="connsiteX8" fmla="*/ 60008 w 66675"/>
                <a:gd name="connsiteY8" fmla="*/ 8572 h 104775"/>
                <a:gd name="connsiteX9" fmla="*/ 66675 w 66675"/>
                <a:gd name="connsiteY9" fmla="*/ 34290 h 104775"/>
                <a:gd name="connsiteX10" fmla="*/ 45720 w 66675"/>
                <a:gd name="connsiteY10" fmla="*/ 34290 h 104775"/>
                <a:gd name="connsiteX11" fmla="*/ 43815 w 66675"/>
                <a:gd name="connsiteY11" fmla="*/ 20002 h 104775"/>
                <a:gd name="connsiteX12" fmla="*/ 37148 w 66675"/>
                <a:gd name="connsiteY12" fmla="*/ 16193 h 104775"/>
                <a:gd name="connsiteX13" fmla="*/ 29528 w 66675"/>
                <a:gd name="connsiteY13" fmla="*/ 18097 h 104775"/>
                <a:gd name="connsiteX14" fmla="*/ 25718 w 66675"/>
                <a:gd name="connsiteY14" fmla="*/ 24765 h 104775"/>
                <a:gd name="connsiteX15" fmla="*/ 23813 w 66675"/>
                <a:gd name="connsiteY15" fmla="*/ 36195 h 104775"/>
                <a:gd name="connsiteX16" fmla="*/ 23813 w 66675"/>
                <a:gd name="connsiteY16" fmla="*/ 53340 h 104775"/>
                <a:gd name="connsiteX17" fmla="*/ 23813 w 66675"/>
                <a:gd name="connsiteY17" fmla="*/ 70485 h 104775"/>
                <a:gd name="connsiteX18" fmla="*/ 25718 w 66675"/>
                <a:gd name="connsiteY18" fmla="*/ 81915 h 104775"/>
                <a:gd name="connsiteX19" fmla="*/ 29528 w 66675"/>
                <a:gd name="connsiteY19" fmla="*/ 88582 h 104775"/>
                <a:gd name="connsiteX20" fmla="*/ 37148 w 66675"/>
                <a:gd name="connsiteY20" fmla="*/ 90488 h 104775"/>
                <a:gd name="connsiteX21" fmla="*/ 42863 w 66675"/>
                <a:gd name="connsiteY21" fmla="*/ 88582 h 104775"/>
                <a:gd name="connsiteX22" fmla="*/ 45720 w 66675"/>
                <a:gd name="connsiteY22" fmla="*/ 82868 h 104775"/>
                <a:gd name="connsiteX23" fmla="*/ 46673 w 66675"/>
                <a:gd name="connsiteY23" fmla="*/ 76200 h 104775"/>
                <a:gd name="connsiteX24" fmla="*/ 46673 w 66675"/>
                <a:gd name="connsiteY24" fmla="*/ 69532 h 104775"/>
                <a:gd name="connsiteX25" fmla="*/ 67628 w 66675"/>
                <a:gd name="connsiteY25" fmla="*/ 69532 h 104775"/>
                <a:gd name="connsiteX26" fmla="*/ 65723 w 66675"/>
                <a:gd name="connsiteY26" fmla="*/ 86677 h 104775"/>
                <a:gd name="connsiteX27" fmla="*/ 60008 w 66675"/>
                <a:gd name="connsiteY27" fmla="*/ 98107 h 104775"/>
                <a:gd name="connsiteX28" fmla="*/ 50483 w 66675"/>
                <a:gd name="connsiteY28" fmla="*/ 103822 h 104775"/>
                <a:gd name="connsiteX29" fmla="*/ 37148 w 66675"/>
                <a:gd name="connsiteY29" fmla="*/ 105727 h 104775"/>
                <a:gd name="connsiteX30" fmla="*/ 15240 w 66675"/>
                <a:gd name="connsiteY30" fmla="*/ 10287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675" h="104775">
                  <a:moveTo>
                    <a:pt x="15240" y="102870"/>
                  </a:moveTo>
                  <a:cubicBezTo>
                    <a:pt x="10478" y="100013"/>
                    <a:pt x="6668" y="96202"/>
                    <a:pt x="4763" y="90488"/>
                  </a:cubicBezTo>
                  <a:cubicBezTo>
                    <a:pt x="2858" y="85725"/>
                    <a:pt x="953" y="80010"/>
                    <a:pt x="953" y="73343"/>
                  </a:cubicBezTo>
                  <a:cubicBezTo>
                    <a:pt x="953" y="66675"/>
                    <a:pt x="0" y="60007"/>
                    <a:pt x="0" y="53340"/>
                  </a:cubicBezTo>
                  <a:cubicBezTo>
                    <a:pt x="0" y="46672"/>
                    <a:pt x="0" y="40005"/>
                    <a:pt x="953" y="33338"/>
                  </a:cubicBezTo>
                  <a:cubicBezTo>
                    <a:pt x="953" y="26670"/>
                    <a:pt x="2858" y="20955"/>
                    <a:pt x="4763" y="16193"/>
                  </a:cubicBezTo>
                  <a:cubicBezTo>
                    <a:pt x="6668" y="11430"/>
                    <a:pt x="10478" y="7620"/>
                    <a:pt x="15240" y="4763"/>
                  </a:cubicBezTo>
                  <a:cubicBezTo>
                    <a:pt x="20003" y="1905"/>
                    <a:pt x="26670" y="0"/>
                    <a:pt x="36195" y="0"/>
                  </a:cubicBezTo>
                  <a:cubicBezTo>
                    <a:pt x="47625" y="0"/>
                    <a:pt x="55245" y="2857"/>
                    <a:pt x="60008" y="8572"/>
                  </a:cubicBezTo>
                  <a:cubicBezTo>
                    <a:pt x="64770" y="14288"/>
                    <a:pt x="66675" y="22860"/>
                    <a:pt x="66675" y="34290"/>
                  </a:cubicBezTo>
                  <a:lnTo>
                    <a:pt x="45720" y="34290"/>
                  </a:lnTo>
                  <a:cubicBezTo>
                    <a:pt x="45720" y="27622"/>
                    <a:pt x="44768" y="22860"/>
                    <a:pt x="43815" y="20002"/>
                  </a:cubicBezTo>
                  <a:cubicBezTo>
                    <a:pt x="42863" y="17145"/>
                    <a:pt x="40005" y="16193"/>
                    <a:pt x="37148" y="16193"/>
                  </a:cubicBezTo>
                  <a:cubicBezTo>
                    <a:pt x="34290" y="16193"/>
                    <a:pt x="31433" y="17145"/>
                    <a:pt x="29528" y="18097"/>
                  </a:cubicBezTo>
                  <a:cubicBezTo>
                    <a:pt x="27623" y="20002"/>
                    <a:pt x="26670" y="21907"/>
                    <a:pt x="25718" y="24765"/>
                  </a:cubicBezTo>
                  <a:cubicBezTo>
                    <a:pt x="24765" y="27622"/>
                    <a:pt x="23813" y="31432"/>
                    <a:pt x="23813" y="36195"/>
                  </a:cubicBezTo>
                  <a:cubicBezTo>
                    <a:pt x="23813" y="40957"/>
                    <a:pt x="23813" y="46672"/>
                    <a:pt x="23813" y="53340"/>
                  </a:cubicBezTo>
                  <a:cubicBezTo>
                    <a:pt x="23813" y="60007"/>
                    <a:pt x="23813" y="65722"/>
                    <a:pt x="23813" y="70485"/>
                  </a:cubicBezTo>
                  <a:cubicBezTo>
                    <a:pt x="23813" y="75247"/>
                    <a:pt x="24765" y="79057"/>
                    <a:pt x="25718" y="81915"/>
                  </a:cubicBezTo>
                  <a:cubicBezTo>
                    <a:pt x="26670" y="84772"/>
                    <a:pt x="27623" y="87630"/>
                    <a:pt x="29528" y="88582"/>
                  </a:cubicBezTo>
                  <a:cubicBezTo>
                    <a:pt x="31433" y="90488"/>
                    <a:pt x="33338" y="90488"/>
                    <a:pt x="37148" y="90488"/>
                  </a:cubicBezTo>
                  <a:cubicBezTo>
                    <a:pt x="40005" y="90488"/>
                    <a:pt x="41910" y="89535"/>
                    <a:pt x="42863" y="88582"/>
                  </a:cubicBezTo>
                  <a:cubicBezTo>
                    <a:pt x="43815" y="87630"/>
                    <a:pt x="44768" y="85725"/>
                    <a:pt x="45720" y="82868"/>
                  </a:cubicBezTo>
                  <a:cubicBezTo>
                    <a:pt x="46673" y="80963"/>
                    <a:pt x="46673" y="78105"/>
                    <a:pt x="46673" y="76200"/>
                  </a:cubicBezTo>
                  <a:cubicBezTo>
                    <a:pt x="46673" y="73343"/>
                    <a:pt x="46673" y="71438"/>
                    <a:pt x="46673" y="69532"/>
                  </a:cubicBezTo>
                  <a:lnTo>
                    <a:pt x="67628" y="69532"/>
                  </a:lnTo>
                  <a:cubicBezTo>
                    <a:pt x="67628" y="76200"/>
                    <a:pt x="66675" y="81915"/>
                    <a:pt x="65723" y="86677"/>
                  </a:cubicBezTo>
                  <a:cubicBezTo>
                    <a:pt x="64770" y="91440"/>
                    <a:pt x="61913" y="95250"/>
                    <a:pt x="60008" y="98107"/>
                  </a:cubicBezTo>
                  <a:cubicBezTo>
                    <a:pt x="57150" y="100965"/>
                    <a:pt x="54293" y="102870"/>
                    <a:pt x="50483" y="103822"/>
                  </a:cubicBezTo>
                  <a:cubicBezTo>
                    <a:pt x="46673" y="104775"/>
                    <a:pt x="41910" y="105727"/>
                    <a:pt x="37148" y="105727"/>
                  </a:cubicBezTo>
                  <a:cubicBezTo>
                    <a:pt x="27623" y="106680"/>
                    <a:pt x="20003" y="105727"/>
                    <a:pt x="15240" y="10287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1" name="Freeform: Shape 80">
              <a:extLst>
                <a:ext uri="{FF2B5EF4-FFF2-40B4-BE49-F238E27FC236}">
                  <a16:creationId xmlns:a16="http://schemas.microsoft.com/office/drawing/2014/main" id="{EF67BA62-BB4F-461E-9FFF-0E64E573DF0A}"/>
                </a:ext>
              </a:extLst>
            </p:cNvPr>
            <p:cNvSpPr/>
            <p:nvPr/>
          </p:nvSpPr>
          <p:spPr>
            <a:xfrm>
              <a:off x="2072640" y="6388735"/>
              <a:ext cx="76200" cy="95250"/>
            </a:xfrm>
            <a:custGeom>
              <a:avLst/>
              <a:gdLst>
                <a:gd name="connsiteX0" fmla="*/ 28575 w 76200"/>
                <a:gd name="connsiteY0" fmla="*/ 0 h 95250"/>
                <a:gd name="connsiteX1" fmla="*/ 57150 w 76200"/>
                <a:gd name="connsiteY1" fmla="*/ 0 h 95250"/>
                <a:gd name="connsiteX2" fmla="*/ 84772 w 76200"/>
                <a:gd name="connsiteY2" fmla="*/ 102870 h 95250"/>
                <a:gd name="connsiteX3" fmla="*/ 61913 w 76200"/>
                <a:gd name="connsiteY3" fmla="*/ 102870 h 95250"/>
                <a:gd name="connsiteX4" fmla="*/ 56197 w 76200"/>
                <a:gd name="connsiteY4" fmla="*/ 80010 h 95250"/>
                <a:gd name="connsiteX5" fmla="*/ 26670 w 76200"/>
                <a:gd name="connsiteY5" fmla="*/ 80010 h 95250"/>
                <a:gd name="connsiteX6" fmla="*/ 20955 w 76200"/>
                <a:gd name="connsiteY6" fmla="*/ 102870 h 95250"/>
                <a:gd name="connsiteX7" fmla="*/ 0 w 76200"/>
                <a:gd name="connsiteY7" fmla="*/ 102870 h 95250"/>
                <a:gd name="connsiteX8" fmla="*/ 28575 w 76200"/>
                <a:gd name="connsiteY8" fmla="*/ 0 h 95250"/>
                <a:gd name="connsiteX9" fmla="*/ 40957 w 76200"/>
                <a:gd name="connsiteY9" fmla="*/ 20002 h 95250"/>
                <a:gd name="connsiteX10" fmla="*/ 31432 w 76200"/>
                <a:gd name="connsiteY10" fmla="*/ 64770 h 95250"/>
                <a:gd name="connsiteX11" fmla="*/ 52388 w 76200"/>
                <a:gd name="connsiteY11" fmla="*/ 64770 h 95250"/>
                <a:gd name="connsiteX12" fmla="*/ 40957 w 76200"/>
                <a:gd name="connsiteY12" fmla="*/ 20002 h 95250"/>
                <a:gd name="connsiteX13" fmla="*/ 40957 w 76200"/>
                <a:gd name="connsiteY13" fmla="*/ 2000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28575" y="0"/>
                  </a:moveTo>
                  <a:lnTo>
                    <a:pt x="57150" y="0"/>
                  </a:lnTo>
                  <a:lnTo>
                    <a:pt x="84772" y="102870"/>
                  </a:lnTo>
                  <a:lnTo>
                    <a:pt x="61913" y="102870"/>
                  </a:lnTo>
                  <a:lnTo>
                    <a:pt x="56197" y="80010"/>
                  </a:lnTo>
                  <a:lnTo>
                    <a:pt x="26670" y="80010"/>
                  </a:lnTo>
                  <a:lnTo>
                    <a:pt x="20955" y="102870"/>
                  </a:lnTo>
                  <a:lnTo>
                    <a:pt x="0" y="102870"/>
                  </a:lnTo>
                  <a:lnTo>
                    <a:pt x="28575" y="0"/>
                  </a:lnTo>
                  <a:close/>
                  <a:moveTo>
                    <a:pt x="40957" y="20002"/>
                  </a:moveTo>
                  <a:lnTo>
                    <a:pt x="31432" y="64770"/>
                  </a:lnTo>
                  <a:lnTo>
                    <a:pt x="52388" y="64770"/>
                  </a:lnTo>
                  <a:lnTo>
                    <a:pt x="40957" y="20002"/>
                  </a:lnTo>
                  <a:lnTo>
                    <a:pt x="40957" y="2000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2" name="Freeform: Shape 81">
              <a:extLst>
                <a:ext uri="{FF2B5EF4-FFF2-40B4-BE49-F238E27FC236}">
                  <a16:creationId xmlns:a16="http://schemas.microsoft.com/office/drawing/2014/main" id="{FC70A9FC-BD35-4477-9AF9-6F2BD94EC038}"/>
                </a:ext>
              </a:extLst>
            </p:cNvPr>
            <p:cNvSpPr/>
            <p:nvPr/>
          </p:nvSpPr>
          <p:spPr>
            <a:xfrm>
              <a:off x="2150745" y="6388735"/>
              <a:ext cx="66675" cy="95250"/>
            </a:xfrm>
            <a:custGeom>
              <a:avLst/>
              <a:gdLst>
                <a:gd name="connsiteX0" fmla="*/ 69533 w 66675"/>
                <a:gd name="connsiteY0" fmla="*/ 17145 h 95250"/>
                <a:gd name="connsiteX1" fmla="*/ 45720 w 66675"/>
                <a:gd name="connsiteY1" fmla="*/ 17145 h 95250"/>
                <a:gd name="connsiteX2" fmla="*/ 45720 w 66675"/>
                <a:gd name="connsiteY2" fmla="*/ 103822 h 95250"/>
                <a:gd name="connsiteX3" fmla="*/ 23813 w 66675"/>
                <a:gd name="connsiteY3" fmla="*/ 103822 h 95250"/>
                <a:gd name="connsiteX4" fmla="*/ 23813 w 66675"/>
                <a:gd name="connsiteY4" fmla="*/ 17145 h 95250"/>
                <a:gd name="connsiteX5" fmla="*/ 0 w 66675"/>
                <a:gd name="connsiteY5" fmla="*/ 17145 h 95250"/>
                <a:gd name="connsiteX6" fmla="*/ 0 w 66675"/>
                <a:gd name="connsiteY6" fmla="*/ 0 h 95250"/>
                <a:gd name="connsiteX7" fmla="*/ 69533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9533" y="17145"/>
                  </a:moveTo>
                  <a:lnTo>
                    <a:pt x="45720" y="17145"/>
                  </a:lnTo>
                  <a:lnTo>
                    <a:pt x="45720" y="103822"/>
                  </a:lnTo>
                  <a:lnTo>
                    <a:pt x="23813" y="103822"/>
                  </a:lnTo>
                  <a:lnTo>
                    <a:pt x="23813" y="17145"/>
                  </a:lnTo>
                  <a:lnTo>
                    <a:pt x="0" y="17145"/>
                  </a:lnTo>
                  <a:lnTo>
                    <a:pt x="0" y="0"/>
                  </a:lnTo>
                  <a:lnTo>
                    <a:pt x="69533"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3" name="Freeform: Shape 82">
              <a:extLst>
                <a:ext uri="{FF2B5EF4-FFF2-40B4-BE49-F238E27FC236}">
                  <a16:creationId xmlns:a16="http://schemas.microsoft.com/office/drawing/2014/main" id="{262A9A4E-99A5-4DC6-88EF-625099D60793}"/>
                </a:ext>
              </a:extLst>
            </p:cNvPr>
            <p:cNvSpPr/>
            <p:nvPr/>
          </p:nvSpPr>
          <p:spPr>
            <a:xfrm>
              <a:off x="2229803" y="6388735"/>
              <a:ext cx="19050" cy="95250"/>
            </a:xfrm>
            <a:custGeom>
              <a:avLst/>
              <a:gdLst>
                <a:gd name="connsiteX0" fmla="*/ 0 w 19050"/>
                <a:gd name="connsiteY0" fmla="*/ 0 h 95250"/>
                <a:gd name="connsiteX1" fmla="*/ 21908 w 19050"/>
                <a:gd name="connsiteY1" fmla="*/ 0 h 95250"/>
                <a:gd name="connsiteX2" fmla="*/ 21908 w 19050"/>
                <a:gd name="connsiteY2" fmla="*/ 102870 h 95250"/>
                <a:gd name="connsiteX3" fmla="*/ 0 w 19050"/>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19050" h="95250">
                  <a:moveTo>
                    <a:pt x="0" y="0"/>
                  </a:moveTo>
                  <a:lnTo>
                    <a:pt x="21908" y="0"/>
                  </a:lnTo>
                  <a:lnTo>
                    <a:pt x="21908"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4" name="Freeform: Shape 83">
              <a:extLst>
                <a:ext uri="{FF2B5EF4-FFF2-40B4-BE49-F238E27FC236}">
                  <a16:creationId xmlns:a16="http://schemas.microsoft.com/office/drawing/2014/main" id="{408350F1-12D6-4CE2-8E77-8057A980C2B0}"/>
                </a:ext>
              </a:extLst>
            </p:cNvPr>
            <p:cNvSpPr/>
            <p:nvPr/>
          </p:nvSpPr>
          <p:spPr>
            <a:xfrm>
              <a:off x="2268855" y="6385877"/>
              <a:ext cx="66675" cy="104775"/>
            </a:xfrm>
            <a:custGeom>
              <a:avLst/>
              <a:gdLst>
                <a:gd name="connsiteX0" fmla="*/ 15240 w 66675"/>
                <a:gd name="connsiteY0" fmla="*/ 103823 h 104775"/>
                <a:gd name="connsiteX1" fmla="*/ 4763 w 66675"/>
                <a:gd name="connsiteY1" fmla="*/ 91440 h 104775"/>
                <a:gd name="connsiteX2" fmla="*/ 953 w 66675"/>
                <a:gd name="connsiteY2" fmla="*/ 74295 h 104775"/>
                <a:gd name="connsiteX3" fmla="*/ 0 w 66675"/>
                <a:gd name="connsiteY3" fmla="*/ 54293 h 104775"/>
                <a:gd name="connsiteX4" fmla="*/ 953 w 66675"/>
                <a:gd name="connsiteY4" fmla="*/ 34290 h 104775"/>
                <a:gd name="connsiteX5" fmla="*/ 4763 w 66675"/>
                <a:gd name="connsiteY5" fmla="*/ 17145 h 104775"/>
                <a:gd name="connsiteX6" fmla="*/ 15240 w 66675"/>
                <a:gd name="connsiteY6" fmla="*/ 4763 h 104775"/>
                <a:gd name="connsiteX7" fmla="*/ 36195 w 66675"/>
                <a:gd name="connsiteY7" fmla="*/ 0 h 104775"/>
                <a:gd name="connsiteX8" fmla="*/ 57150 w 66675"/>
                <a:gd name="connsiteY8" fmla="*/ 4763 h 104775"/>
                <a:gd name="connsiteX9" fmla="*/ 67628 w 66675"/>
                <a:gd name="connsiteY9" fmla="*/ 17145 h 104775"/>
                <a:gd name="connsiteX10" fmla="*/ 71438 w 66675"/>
                <a:gd name="connsiteY10" fmla="*/ 34290 h 104775"/>
                <a:gd name="connsiteX11" fmla="*/ 72390 w 66675"/>
                <a:gd name="connsiteY11" fmla="*/ 54293 h 104775"/>
                <a:gd name="connsiteX12" fmla="*/ 71438 w 66675"/>
                <a:gd name="connsiteY12" fmla="*/ 74295 h 104775"/>
                <a:gd name="connsiteX13" fmla="*/ 67628 w 66675"/>
                <a:gd name="connsiteY13" fmla="*/ 91440 h 104775"/>
                <a:gd name="connsiteX14" fmla="*/ 57150 w 66675"/>
                <a:gd name="connsiteY14" fmla="*/ 103823 h 104775"/>
                <a:gd name="connsiteX15" fmla="*/ 36195 w 66675"/>
                <a:gd name="connsiteY15" fmla="*/ 108585 h 104775"/>
                <a:gd name="connsiteX16" fmla="*/ 15240 w 66675"/>
                <a:gd name="connsiteY16" fmla="*/ 103823 h 104775"/>
                <a:gd name="connsiteX17" fmla="*/ 42863 w 66675"/>
                <a:gd name="connsiteY17" fmla="*/ 90488 h 104775"/>
                <a:gd name="connsiteX18" fmla="*/ 46673 w 66675"/>
                <a:gd name="connsiteY18" fmla="*/ 83820 h 104775"/>
                <a:gd name="connsiteX19" fmla="*/ 48578 w 66675"/>
                <a:gd name="connsiteY19" fmla="*/ 72390 h 104775"/>
                <a:gd name="connsiteX20" fmla="*/ 48578 w 66675"/>
                <a:gd name="connsiteY20" fmla="*/ 55245 h 104775"/>
                <a:gd name="connsiteX21" fmla="*/ 48578 w 66675"/>
                <a:gd name="connsiteY21" fmla="*/ 38100 h 104775"/>
                <a:gd name="connsiteX22" fmla="*/ 46673 w 66675"/>
                <a:gd name="connsiteY22" fmla="*/ 26670 h 104775"/>
                <a:gd name="connsiteX23" fmla="*/ 42863 w 66675"/>
                <a:gd name="connsiteY23" fmla="*/ 20003 h 104775"/>
                <a:gd name="connsiteX24" fmla="*/ 35242 w 66675"/>
                <a:gd name="connsiteY24" fmla="*/ 18098 h 104775"/>
                <a:gd name="connsiteX25" fmla="*/ 27623 w 66675"/>
                <a:gd name="connsiteY25" fmla="*/ 20003 h 104775"/>
                <a:gd name="connsiteX26" fmla="*/ 23813 w 66675"/>
                <a:gd name="connsiteY26" fmla="*/ 26670 h 104775"/>
                <a:gd name="connsiteX27" fmla="*/ 21908 w 66675"/>
                <a:gd name="connsiteY27" fmla="*/ 38100 h 104775"/>
                <a:gd name="connsiteX28" fmla="*/ 21908 w 66675"/>
                <a:gd name="connsiteY28" fmla="*/ 55245 h 104775"/>
                <a:gd name="connsiteX29" fmla="*/ 21908 w 66675"/>
                <a:gd name="connsiteY29" fmla="*/ 72390 h 104775"/>
                <a:gd name="connsiteX30" fmla="*/ 23813 w 66675"/>
                <a:gd name="connsiteY30" fmla="*/ 83820 h 104775"/>
                <a:gd name="connsiteX31" fmla="*/ 27623 w 66675"/>
                <a:gd name="connsiteY31" fmla="*/ 90488 h 104775"/>
                <a:gd name="connsiteX32" fmla="*/ 35242 w 66675"/>
                <a:gd name="connsiteY32" fmla="*/ 92393 h 104775"/>
                <a:gd name="connsiteX33" fmla="*/ 42863 w 66675"/>
                <a:gd name="connsiteY33" fmla="*/ 904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675" h="104775">
                  <a:moveTo>
                    <a:pt x="15240" y="103823"/>
                  </a:moveTo>
                  <a:cubicBezTo>
                    <a:pt x="10478" y="100965"/>
                    <a:pt x="6667" y="97155"/>
                    <a:pt x="4763" y="91440"/>
                  </a:cubicBezTo>
                  <a:cubicBezTo>
                    <a:pt x="2858" y="86678"/>
                    <a:pt x="953" y="80963"/>
                    <a:pt x="953" y="74295"/>
                  </a:cubicBezTo>
                  <a:cubicBezTo>
                    <a:pt x="953" y="67628"/>
                    <a:pt x="0" y="60960"/>
                    <a:pt x="0" y="54293"/>
                  </a:cubicBezTo>
                  <a:cubicBezTo>
                    <a:pt x="0" y="47625"/>
                    <a:pt x="0" y="40958"/>
                    <a:pt x="953" y="34290"/>
                  </a:cubicBezTo>
                  <a:cubicBezTo>
                    <a:pt x="953" y="27623"/>
                    <a:pt x="2858" y="21908"/>
                    <a:pt x="4763" y="17145"/>
                  </a:cubicBezTo>
                  <a:cubicBezTo>
                    <a:pt x="6667" y="12383"/>
                    <a:pt x="10478" y="8573"/>
                    <a:pt x="15240" y="4763"/>
                  </a:cubicBezTo>
                  <a:cubicBezTo>
                    <a:pt x="20003" y="1905"/>
                    <a:pt x="26670" y="0"/>
                    <a:pt x="36195" y="0"/>
                  </a:cubicBezTo>
                  <a:cubicBezTo>
                    <a:pt x="44767" y="0"/>
                    <a:pt x="51435" y="1905"/>
                    <a:pt x="57150" y="4763"/>
                  </a:cubicBezTo>
                  <a:cubicBezTo>
                    <a:pt x="61913" y="7620"/>
                    <a:pt x="65723" y="11430"/>
                    <a:pt x="67628" y="17145"/>
                  </a:cubicBezTo>
                  <a:cubicBezTo>
                    <a:pt x="69533" y="21908"/>
                    <a:pt x="71438" y="27623"/>
                    <a:pt x="71438" y="34290"/>
                  </a:cubicBezTo>
                  <a:cubicBezTo>
                    <a:pt x="71438" y="40958"/>
                    <a:pt x="72390" y="47625"/>
                    <a:pt x="72390" y="54293"/>
                  </a:cubicBezTo>
                  <a:cubicBezTo>
                    <a:pt x="72390" y="60960"/>
                    <a:pt x="72390" y="67628"/>
                    <a:pt x="71438" y="74295"/>
                  </a:cubicBezTo>
                  <a:cubicBezTo>
                    <a:pt x="71438" y="80963"/>
                    <a:pt x="69533" y="86678"/>
                    <a:pt x="67628" y="91440"/>
                  </a:cubicBezTo>
                  <a:cubicBezTo>
                    <a:pt x="65723" y="96203"/>
                    <a:pt x="61913" y="100013"/>
                    <a:pt x="57150" y="103823"/>
                  </a:cubicBezTo>
                  <a:cubicBezTo>
                    <a:pt x="52388" y="106680"/>
                    <a:pt x="45720" y="108585"/>
                    <a:pt x="36195" y="108585"/>
                  </a:cubicBezTo>
                  <a:cubicBezTo>
                    <a:pt x="26670" y="107633"/>
                    <a:pt x="20003" y="106680"/>
                    <a:pt x="15240" y="103823"/>
                  </a:cubicBezTo>
                  <a:moveTo>
                    <a:pt x="42863" y="90488"/>
                  </a:moveTo>
                  <a:cubicBezTo>
                    <a:pt x="44767" y="88583"/>
                    <a:pt x="45720" y="86678"/>
                    <a:pt x="46673" y="83820"/>
                  </a:cubicBezTo>
                  <a:cubicBezTo>
                    <a:pt x="47625" y="80963"/>
                    <a:pt x="48578" y="77153"/>
                    <a:pt x="48578" y="72390"/>
                  </a:cubicBezTo>
                  <a:cubicBezTo>
                    <a:pt x="48578" y="67628"/>
                    <a:pt x="48578" y="61913"/>
                    <a:pt x="48578" y="55245"/>
                  </a:cubicBezTo>
                  <a:cubicBezTo>
                    <a:pt x="48578" y="48578"/>
                    <a:pt x="48578" y="42863"/>
                    <a:pt x="48578" y="38100"/>
                  </a:cubicBezTo>
                  <a:cubicBezTo>
                    <a:pt x="48578" y="33338"/>
                    <a:pt x="47625" y="29528"/>
                    <a:pt x="46673" y="26670"/>
                  </a:cubicBezTo>
                  <a:cubicBezTo>
                    <a:pt x="45720" y="23813"/>
                    <a:pt x="44767" y="20955"/>
                    <a:pt x="42863" y="20003"/>
                  </a:cubicBezTo>
                  <a:cubicBezTo>
                    <a:pt x="40958" y="18098"/>
                    <a:pt x="39053" y="18098"/>
                    <a:pt x="35242" y="18098"/>
                  </a:cubicBezTo>
                  <a:cubicBezTo>
                    <a:pt x="32385" y="18098"/>
                    <a:pt x="29528" y="19050"/>
                    <a:pt x="27623" y="20003"/>
                  </a:cubicBezTo>
                  <a:cubicBezTo>
                    <a:pt x="25717" y="21908"/>
                    <a:pt x="24765" y="23813"/>
                    <a:pt x="23813" y="26670"/>
                  </a:cubicBezTo>
                  <a:cubicBezTo>
                    <a:pt x="22860" y="29528"/>
                    <a:pt x="21908" y="33338"/>
                    <a:pt x="21908" y="38100"/>
                  </a:cubicBezTo>
                  <a:cubicBezTo>
                    <a:pt x="21908" y="42863"/>
                    <a:pt x="21908" y="48578"/>
                    <a:pt x="21908" y="55245"/>
                  </a:cubicBezTo>
                  <a:cubicBezTo>
                    <a:pt x="21908" y="61913"/>
                    <a:pt x="21908" y="67628"/>
                    <a:pt x="21908" y="72390"/>
                  </a:cubicBezTo>
                  <a:cubicBezTo>
                    <a:pt x="21908" y="77153"/>
                    <a:pt x="22860" y="80963"/>
                    <a:pt x="23813" y="83820"/>
                  </a:cubicBezTo>
                  <a:cubicBezTo>
                    <a:pt x="24765" y="86678"/>
                    <a:pt x="25717" y="89535"/>
                    <a:pt x="27623" y="90488"/>
                  </a:cubicBezTo>
                  <a:cubicBezTo>
                    <a:pt x="29528" y="92393"/>
                    <a:pt x="31433" y="92393"/>
                    <a:pt x="35242" y="92393"/>
                  </a:cubicBezTo>
                  <a:cubicBezTo>
                    <a:pt x="39053" y="92393"/>
                    <a:pt x="40958" y="91440"/>
                    <a:pt x="42863" y="90488"/>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5" name="Freeform: Shape 84">
              <a:extLst>
                <a:ext uri="{FF2B5EF4-FFF2-40B4-BE49-F238E27FC236}">
                  <a16:creationId xmlns:a16="http://schemas.microsoft.com/office/drawing/2014/main" id="{000EB7D6-8C14-4170-BB36-137A4747EDE4}"/>
                </a:ext>
              </a:extLst>
            </p:cNvPr>
            <p:cNvSpPr/>
            <p:nvPr/>
          </p:nvSpPr>
          <p:spPr>
            <a:xfrm>
              <a:off x="2357438" y="6388735"/>
              <a:ext cx="76200" cy="95250"/>
            </a:xfrm>
            <a:custGeom>
              <a:avLst/>
              <a:gdLst>
                <a:gd name="connsiteX0" fmla="*/ 0 w 76200"/>
                <a:gd name="connsiteY0" fmla="*/ 0 h 95250"/>
                <a:gd name="connsiteX1" fmla="*/ 28575 w 76200"/>
                <a:gd name="connsiteY1" fmla="*/ 0 h 95250"/>
                <a:gd name="connsiteX2" fmla="*/ 56197 w 76200"/>
                <a:gd name="connsiteY2" fmla="*/ 71438 h 95250"/>
                <a:gd name="connsiteX3" fmla="*/ 56197 w 76200"/>
                <a:gd name="connsiteY3" fmla="*/ 71438 h 95250"/>
                <a:gd name="connsiteX4" fmla="*/ 56197 w 76200"/>
                <a:gd name="connsiteY4" fmla="*/ 0 h 95250"/>
                <a:gd name="connsiteX5" fmla="*/ 77153 w 76200"/>
                <a:gd name="connsiteY5" fmla="*/ 0 h 95250"/>
                <a:gd name="connsiteX6" fmla="*/ 77153 w 76200"/>
                <a:gd name="connsiteY6" fmla="*/ 103822 h 95250"/>
                <a:gd name="connsiteX7" fmla="*/ 48578 w 76200"/>
                <a:gd name="connsiteY7" fmla="*/ 103822 h 95250"/>
                <a:gd name="connsiteX8" fmla="*/ 20003 w 76200"/>
                <a:gd name="connsiteY8" fmla="*/ 27622 h 95250"/>
                <a:gd name="connsiteX9" fmla="*/ 20003 w 76200"/>
                <a:gd name="connsiteY9" fmla="*/ 27622 h 95250"/>
                <a:gd name="connsiteX10" fmla="*/ 20003 w 76200"/>
                <a:gd name="connsiteY10" fmla="*/ 103822 h 95250"/>
                <a:gd name="connsiteX11" fmla="*/ 0 w 7620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95250">
                  <a:moveTo>
                    <a:pt x="0" y="0"/>
                  </a:moveTo>
                  <a:lnTo>
                    <a:pt x="28575" y="0"/>
                  </a:lnTo>
                  <a:lnTo>
                    <a:pt x="56197" y="71438"/>
                  </a:lnTo>
                  <a:lnTo>
                    <a:pt x="56197" y="71438"/>
                  </a:lnTo>
                  <a:lnTo>
                    <a:pt x="56197" y="0"/>
                  </a:lnTo>
                  <a:lnTo>
                    <a:pt x="77153" y="0"/>
                  </a:lnTo>
                  <a:lnTo>
                    <a:pt x="77153" y="103822"/>
                  </a:lnTo>
                  <a:lnTo>
                    <a:pt x="48578" y="103822"/>
                  </a:lnTo>
                  <a:lnTo>
                    <a:pt x="20003" y="27622"/>
                  </a:lnTo>
                  <a:lnTo>
                    <a:pt x="20003" y="27622"/>
                  </a:lnTo>
                  <a:lnTo>
                    <a:pt x="20003" y="103822"/>
                  </a:lnTo>
                  <a:lnTo>
                    <a:pt x="0" y="10382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grpSp>
      <p:sp>
        <p:nvSpPr>
          <p:cNvPr id="86" name="Text Placeholder 48">
            <a:extLst>
              <a:ext uri="{FF2B5EF4-FFF2-40B4-BE49-F238E27FC236}">
                <a16:creationId xmlns:a16="http://schemas.microsoft.com/office/drawing/2014/main" id="{E11C876D-77D8-46EB-ADE0-7224A0601686}"/>
              </a:ext>
            </a:extLst>
          </p:cNvPr>
          <p:cNvSpPr>
            <a:spLocks noGrp="1"/>
          </p:cNvSpPr>
          <p:nvPr>
            <p:ph type="body" sz="quarter" idx="11" hasCustomPrompt="1"/>
          </p:nvPr>
        </p:nvSpPr>
        <p:spPr>
          <a:xfrm>
            <a:off x="378819" y="373495"/>
            <a:ext cx="2277391" cy="645749"/>
          </a:xfrm>
          <a:prstGeom prst="rect">
            <a:avLst/>
          </a:prstGeom>
          <a:solidFill>
            <a:schemeClr val="bg2">
              <a:lumMod val="75000"/>
              <a:lumOff val="25000"/>
            </a:schemeClr>
          </a:solidFill>
          <a:ln>
            <a:noFill/>
          </a:ln>
        </p:spPr>
        <p:txBody>
          <a:bodyPr wrap="none" lIns="108000" tIns="36000" rIns="108000" bIns="0" rtlCol="0" anchor="ctr">
            <a:spAutoFit/>
          </a:bodyPr>
          <a:lstStyle>
            <a:lvl1pPr marL="0" indent="0">
              <a:buNone/>
              <a:defRPr lang="en-GB" sz="4400" b="1" dirty="0">
                <a:solidFill>
                  <a:schemeClr val="bg1"/>
                </a:solidFill>
                <a:latin typeface="Arial" panose="020B0604020202020204" pitchFamily="34" charset="0"/>
              </a:defRPr>
            </a:lvl1pPr>
          </a:lstStyle>
          <a:p>
            <a:pPr marL="0" lvl="0" algn="ctr"/>
            <a:r>
              <a:rPr lang="en-GB" dirty="0"/>
              <a:t>INSERT</a:t>
            </a:r>
          </a:p>
        </p:txBody>
      </p:sp>
      <p:sp>
        <p:nvSpPr>
          <p:cNvPr id="87" name="Text Placeholder 48">
            <a:extLst>
              <a:ext uri="{FF2B5EF4-FFF2-40B4-BE49-F238E27FC236}">
                <a16:creationId xmlns:a16="http://schemas.microsoft.com/office/drawing/2014/main" id="{51973D5C-A28B-4C3A-A0D0-97C98FC44A10}"/>
              </a:ext>
            </a:extLst>
          </p:cNvPr>
          <p:cNvSpPr>
            <a:spLocks noGrp="1"/>
          </p:cNvSpPr>
          <p:nvPr>
            <p:ph type="body" sz="quarter" idx="12" hasCustomPrompt="1"/>
          </p:nvPr>
        </p:nvSpPr>
        <p:spPr>
          <a:xfrm>
            <a:off x="380165" y="939734"/>
            <a:ext cx="3113533" cy="645749"/>
          </a:xfrm>
          <a:prstGeom prst="rect">
            <a:avLst/>
          </a:prstGeom>
          <a:solidFill>
            <a:schemeClr val="bg2">
              <a:lumMod val="75000"/>
              <a:lumOff val="25000"/>
            </a:schemeClr>
          </a:solidFill>
          <a:ln>
            <a:noFill/>
          </a:ln>
        </p:spPr>
        <p:txBody>
          <a:bodyPr wrap="square" lIns="108000" tIns="36000" rIns="108000" bIns="0" rtlCol="0" anchor="ctr">
            <a:spAutoFit/>
          </a:bodyPr>
          <a:lstStyle>
            <a:lvl1pPr marL="0" indent="0">
              <a:buNone/>
              <a:defRPr lang="en-GB" sz="4400" b="1" dirty="0">
                <a:solidFill>
                  <a:schemeClr val="bg2"/>
                </a:solidFill>
                <a:latin typeface="Arial" panose="020B0604020202020204" pitchFamily="34" charset="0"/>
              </a:defRPr>
            </a:lvl1pPr>
          </a:lstStyle>
          <a:p>
            <a:pPr marL="0" lvl="0" algn="ctr"/>
            <a:r>
              <a:rPr lang="en-GB" dirty="0"/>
              <a:t>SUB TITLE</a:t>
            </a:r>
          </a:p>
        </p:txBody>
      </p:sp>
    </p:spTree>
    <p:extLst>
      <p:ext uri="{BB962C8B-B14F-4D97-AF65-F5344CB8AC3E}">
        <p14:creationId xmlns:p14="http://schemas.microsoft.com/office/powerpoint/2010/main" val="240848866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59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 TITLE ONLY_BG TEXTURE">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404340B6-3323-404D-A280-A20038AA82C9}"/>
              </a:ext>
            </a:extLst>
          </p:cNvPr>
          <p:cNvSpPr>
            <a:spLocks noGrp="1"/>
          </p:cNvSpPr>
          <p:nvPr>
            <p:ph type="pic" sz="quarter" idx="13"/>
          </p:nvPr>
        </p:nvSpPr>
        <p:spPr>
          <a:xfrm>
            <a:off x="1" y="1997075"/>
            <a:ext cx="6096000" cy="4860925"/>
          </a:xfrm>
          <a:prstGeom prst="rect">
            <a:avLst/>
          </a:prstGeom>
        </p:spPr>
        <p:txBody>
          <a:bodyPr/>
          <a:lstStyle>
            <a:lvl1pPr>
              <a:defRPr>
                <a:latin typeface="Arial" panose="020B0604020202020204" pitchFamily="34" charset="0"/>
              </a:defRPr>
            </a:lvl1pPr>
          </a:lstStyle>
          <a:p>
            <a:endParaRPr lang="en-GB" dirty="0"/>
          </a:p>
        </p:txBody>
      </p:sp>
      <p:sp>
        <p:nvSpPr>
          <p:cNvPr id="45" name="Picture Placeholder 43">
            <a:extLst>
              <a:ext uri="{FF2B5EF4-FFF2-40B4-BE49-F238E27FC236}">
                <a16:creationId xmlns:a16="http://schemas.microsoft.com/office/drawing/2014/main" id="{24B6686C-C3B5-4DF6-B855-C2C3E5EBDAD2}"/>
              </a:ext>
            </a:extLst>
          </p:cNvPr>
          <p:cNvSpPr>
            <a:spLocks noGrp="1"/>
          </p:cNvSpPr>
          <p:nvPr>
            <p:ph type="pic" sz="quarter" idx="14"/>
          </p:nvPr>
        </p:nvSpPr>
        <p:spPr>
          <a:xfrm>
            <a:off x="6096000" y="1997075"/>
            <a:ext cx="6096000" cy="4860925"/>
          </a:xfrm>
          <a:prstGeom prst="rect">
            <a:avLst/>
          </a:prstGeom>
        </p:spPr>
        <p:txBody>
          <a:bodyPr/>
          <a:lstStyle>
            <a:lvl1pPr>
              <a:defRPr>
                <a:latin typeface="Arial" panose="020B0604020202020204" pitchFamily="34" charset="0"/>
              </a:defRPr>
            </a:lvl1pPr>
          </a:lstStyle>
          <a:p>
            <a:endParaRPr lang="en-GB" dirty="0"/>
          </a:p>
        </p:txBody>
      </p:sp>
      <p:sp>
        <p:nvSpPr>
          <p:cNvPr id="46" name="Rectangle 45">
            <a:extLst>
              <a:ext uri="{FF2B5EF4-FFF2-40B4-BE49-F238E27FC236}">
                <a16:creationId xmlns:a16="http://schemas.microsoft.com/office/drawing/2014/main" id="{7EE1ECEE-CDA0-4474-8E43-5A42652A2DC3}"/>
              </a:ext>
            </a:extLst>
          </p:cNvPr>
          <p:cNvSpPr/>
          <p:nvPr userDrawn="1"/>
        </p:nvSpPr>
        <p:spPr>
          <a:xfrm>
            <a:off x="0" y="1"/>
            <a:ext cx="12192000" cy="1997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nvGrpSpPr>
          <p:cNvPr id="49" name="Graphic 6">
            <a:extLst>
              <a:ext uri="{FF2B5EF4-FFF2-40B4-BE49-F238E27FC236}">
                <a16:creationId xmlns:a16="http://schemas.microsoft.com/office/drawing/2014/main" id="{971E9C05-F893-4EE9-A7C7-39176FC899CC}"/>
              </a:ext>
            </a:extLst>
          </p:cNvPr>
          <p:cNvGrpSpPr/>
          <p:nvPr userDrawn="1"/>
        </p:nvGrpSpPr>
        <p:grpSpPr>
          <a:xfrm>
            <a:off x="9580534" y="397010"/>
            <a:ext cx="2239991" cy="547553"/>
            <a:chOff x="371475" y="5964872"/>
            <a:chExt cx="2143125" cy="523875"/>
          </a:xfrm>
          <a:solidFill>
            <a:schemeClr val="bg1"/>
          </a:solidFill>
        </p:grpSpPr>
        <p:sp>
          <p:nvSpPr>
            <p:cNvPr id="50" name="Freeform: Shape 49">
              <a:extLst>
                <a:ext uri="{FF2B5EF4-FFF2-40B4-BE49-F238E27FC236}">
                  <a16:creationId xmlns:a16="http://schemas.microsoft.com/office/drawing/2014/main" id="{8D17D360-BB5C-4E0E-B4D9-1817A17983F4}"/>
                </a:ext>
              </a:extLst>
            </p:cNvPr>
            <p:cNvSpPr/>
            <p:nvPr/>
          </p:nvSpPr>
          <p:spPr>
            <a:xfrm>
              <a:off x="1193483" y="5967730"/>
              <a:ext cx="495300" cy="523875"/>
            </a:xfrm>
            <a:custGeom>
              <a:avLst/>
              <a:gdLst>
                <a:gd name="connsiteX0" fmla="*/ 501967 w 495300"/>
                <a:gd name="connsiteY0" fmla="*/ 103823 h 523875"/>
                <a:gd name="connsiteX1" fmla="*/ 501967 w 495300"/>
                <a:gd name="connsiteY1" fmla="*/ 0 h 523875"/>
                <a:gd name="connsiteX2" fmla="*/ 145732 w 495300"/>
                <a:gd name="connsiteY2" fmla="*/ 0 h 523875"/>
                <a:gd name="connsiteX3" fmla="*/ 218122 w 495300"/>
                <a:gd name="connsiteY3" fmla="*/ 146685 h 523875"/>
                <a:gd name="connsiteX4" fmla="*/ 109538 w 495300"/>
                <a:gd name="connsiteY4" fmla="*/ 146685 h 523875"/>
                <a:gd name="connsiteX5" fmla="*/ 58102 w 495300"/>
                <a:gd name="connsiteY5" fmla="*/ 65723 h 523875"/>
                <a:gd name="connsiteX6" fmla="*/ 0 w 495300"/>
                <a:gd name="connsiteY6" fmla="*/ 122873 h 523875"/>
                <a:gd name="connsiteX7" fmla="*/ 224790 w 495300"/>
                <a:gd name="connsiteY7" fmla="*/ 383858 h 523875"/>
                <a:gd name="connsiteX8" fmla="*/ 138113 w 495300"/>
                <a:gd name="connsiteY8" fmla="*/ 524828 h 523875"/>
                <a:gd name="connsiteX9" fmla="*/ 501967 w 495300"/>
                <a:gd name="connsiteY9" fmla="*/ 524828 h 523875"/>
                <a:gd name="connsiteX10" fmla="*/ 501967 w 495300"/>
                <a:gd name="connsiteY10" fmla="*/ 421005 h 523875"/>
                <a:gd name="connsiteX11" fmla="*/ 321945 w 495300"/>
                <a:gd name="connsiteY11" fmla="*/ 421005 h 523875"/>
                <a:gd name="connsiteX12" fmla="*/ 321945 w 495300"/>
                <a:gd name="connsiteY12" fmla="*/ 301943 h 523875"/>
                <a:gd name="connsiteX13" fmla="*/ 501967 w 495300"/>
                <a:gd name="connsiteY13" fmla="*/ 301943 h 523875"/>
                <a:gd name="connsiteX14" fmla="*/ 501967 w 495300"/>
                <a:gd name="connsiteY14" fmla="*/ 199073 h 523875"/>
                <a:gd name="connsiteX15" fmla="*/ 321945 w 495300"/>
                <a:gd name="connsiteY15" fmla="*/ 199073 h 523875"/>
                <a:gd name="connsiteX16" fmla="*/ 321945 w 495300"/>
                <a:gd name="connsiteY16" fmla="*/ 103823 h 523875"/>
                <a:gd name="connsiteX17" fmla="*/ 501967 w 495300"/>
                <a:gd name="connsiteY17" fmla="*/ 103823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5300" h="523875">
                  <a:moveTo>
                    <a:pt x="501967" y="103823"/>
                  </a:moveTo>
                  <a:lnTo>
                    <a:pt x="501967" y="0"/>
                  </a:lnTo>
                  <a:lnTo>
                    <a:pt x="145732" y="0"/>
                  </a:lnTo>
                  <a:cubicBezTo>
                    <a:pt x="198120" y="21908"/>
                    <a:pt x="222885" y="68580"/>
                    <a:pt x="218122" y="146685"/>
                  </a:cubicBezTo>
                  <a:lnTo>
                    <a:pt x="109538" y="146685"/>
                  </a:lnTo>
                  <a:cubicBezTo>
                    <a:pt x="109538" y="106680"/>
                    <a:pt x="102870" y="65723"/>
                    <a:pt x="58102" y="65723"/>
                  </a:cubicBezTo>
                  <a:cubicBezTo>
                    <a:pt x="21907" y="65723"/>
                    <a:pt x="0" y="85725"/>
                    <a:pt x="0" y="122873"/>
                  </a:cubicBezTo>
                  <a:cubicBezTo>
                    <a:pt x="0" y="223838"/>
                    <a:pt x="224790" y="215265"/>
                    <a:pt x="224790" y="383858"/>
                  </a:cubicBezTo>
                  <a:cubicBezTo>
                    <a:pt x="224790" y="468630"/>
                    <a:pt x="186690" y="506730"/>
                    <a:pt x="138113" y="524828"/>
                  </a:cubicBezTo>
                  <a:lnTo>
                    <a:pt x="501967" y="524828"/>
                  </a:lnTo>
                  <a:lnTo>
                    <a:pt x="501967" y="421005"/>
                  </a:lnTo>
                  <a:lnTo>
                    <a:pt x="321945" y="421005"/>
                  </a:lnTo>
                  <a:lnTo>
                    <a:pt x="321945" y="301943"/>
                  </a:lnTo>
                  <a:lnTo>
                    <a:pt x="501967" y="301943"/>
                  </a:lnTo>
                  <a:lnTo>
                    <a:pt x="501967" y="199073"/>
                  </a:lnTo>
                  <a:lnTo>
                    <a:pt x="321945" y="199073"/>
                  </a:lnTo>
                  <a:lnTo>
                    <a:pt x="321945" y="103823"/>
                  </a:lnTo>
                  <a:lnTo>
                    <a:pt x="501967" y="10382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1" name="Freeform: Shape 50">
              <a:extLst>
                <a:ext uri="{FF2B5EF4-FFF2-40B4-BE49-F238E27FC236}">
                  <a16:creationId xmlns:a16="http://schemas.microsoft.com/office/drawing/2014/main" id="{43D89144-7291-4912-8133-EEAE5A8A4872}"/>
                </a:ext>
              </a:extLst>
            </p:cNvPr>
            <p:cNvSpPr/>
            <p:nvPr/>
          </p:nvSpPr>
          <p:spPr>
            <a:xfrm>
              <a:off x="371475" y="6044883"/>
              <a:ext cx="133350" cy="133350"/>
            </a:xfrm>
            <a:custGeom>
              <a:avLst/>
              <a:gdLst>
                <a:gd name="connsiteX0" fmla="*/ 133350 w 133350"/>
                <a:gd name="connsiteY0" fmla="*/ 68580 h 133350"/>
                <a:gd name="connsiteX1" fmla="*/ 68580 w 133350"/>
                <a:gd name="connsiteY1" fmla="*/ 0 h 133350"/>
                <a:gd name="connsiteX2" fmla="*/ 0 w 133350"/>
                <a:gd name="connsiteY2" fmla="*/ 0 h 133350"/>
                <a:gd name="connsiteX3" fmla="*/ 0 w 133350"/>
                <a:gd name="connsiteY3" fmla="*/ 136208 h 133350"/>
                <a:gd name="connsiteX4" fmla="*/ 75248 w 133350"/>
                <a:gd name="connsiteY4" fmla="*/ 136208 h 133350"/>
                <a:gd name="connsiteX5" fmla="*/ 133350 w 133350"/>
                <a:gd name="connsiteY5" fmla="*/ 6858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133350" y="68580"/>
                  </a:moveTo>
                  <a:cubicBezTo>
                    <a:pt x="133350" y="29527"/>
                    <a:pt x="106680" y="0"/>
                    <a:pt x="68580" y="0"/>
                  </a:cubicBezTo>
                  <a:lnTo>
                    <a:pt x="0" y="0"/>
                  </a:lnTo>
                  <a:lnTo>
                    <a:pt x="0" y="136208"/>
                  </a:lnTo>
                  <a:lnTo>
                    <a:pt x="75248" y="136208"/>
                  </a:lnTo>
                  <a:cubicBezTo>
                    <a:pt x="99060" y="136208"/>
                    <a:pt x="133350" y="120015"/>
                    <a:pt x="133350" y="6858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2" name="Freeform: Shape 51">
              <a:extLst>
                <a:ext uri="{FF2B5EF4-FFF2-40B4-BE49-F238E27FC236}">
                  <a16:creationId xmlns:a16="http://schemas.microsoft.com/office/drawing/2014/main" id="{BEC8FCC6-D27A-4E5A-A925-19C0991CD17F}"/>
                </a:ext>
              </a:extLst>
            </p:cNvPr>
            <p:cNvSpPr/>
            <p:nvPr/>
          </p:nvSpPr>
          <p:spPr>
            <a:xfrm>
              <a:off x="792480" y="6068695"/>
              <a:ext cx="104775" cy="219075"/>
            </a:xfrm>
            <a:custGeom>
              <a:avLst/>
              <a:gdLst>
                <a:gd name="connsiteX0" fmla="*/ 51435 w 104775"/>
                <a:gd name="connsiteY0" fmla="*/ 0 h 219075"/>
                <a:gd name="connsiteX1" fmla="*/ 50482 w 104775"/>
                <a:gd name="connsiteY1" fmla="*/ 0 h 219075"/>
                <a:gd name="connsiteX2" fmla="*/ 0 w 104775"/>
                <a:gd name="connsiteY2" fmla="*/ 226695 h 219075"/>
                <a:gd name="connsiteX3" fmla="*/ 104775 w 104775"/>
                <a:gd name="connsiteY3" fmla="*/ 226695 h 219075"/>
              </a:gdLst>
              <a:ahLst/>
              <a:cxnLst>
                <a:cxn ang="0">
                  <a:pos x="connsiteX0" y="connsiteY0"/>
                </a:cxn>
                <a:cxn ang="0">
                  <a:pos x="connsiteX1" y="connsiteY1"/>
                </a:cxn>
                <a:cxn ang="0">
                  <a:pos x="connsiteX2" y="connsiteY2"/>
                </a:cxn>
                <a:cxn ang="0">
                  <a:pos x="connsiteX3" y="connsiteY3"/>
                </a:cxn>
              </a:cxnLst>
              <a:rect l="l" t="t" r="r" b="b"/>
              <a:pathLst>
                <a:path w="104775" h="219075">
                  <a:moveTo>
                    <a:pt x="51435" y="0"/>
                  </a:moveTo>
                  <a:lnTo>
                    <a:pt x="50482" y="0"/>
                  </a:lnTo>
                  <a:lnTo>
                    <a:pt x="0" y="226695"/>
                  </a:lnTo>
                  <a:lnTo>
                    <a:pt x="104775" y="22669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3" name="Freeform: Shape 52">
              <a:extLst>
                <a:ext uri="{FF2B5EF4-FFF2-40B4-BE49-F238E27FC236}">
                  <a16:creationId xmlns:a16="http://schemas.microsoft.com/office/drawing/2014/main" id="{7552565A-872E-440B-A01D-23A98315DBB4}"/>
                </a:ext>
              </a:extLst>
            </p:cNvPr>
            <p:cNvSpPr/>
            <p:nvPr/>
          </p:nvSpPr>
          <p:spPr>
            <a:xfrm>
              <a:off x="371475" y="6263957"/>
              <a:ext cx="133350" cy="152400"/>
            </a:xfrm>
            <a:custGeom>
              <a:avLst/>
              <a:gdLst>
                <a:gd name="connsiteX0" fmla="*/ 65723 w 133350"/>
                <a:gd name="connsiteY0" fmla="*/ 0 h 152400"/>
                <a:gd name="connsiteX1" fmla="*/ 0 w 133350"/>
                <a:gd name="connsiteY1" fmla="*/ 0 h 152400"/>
                <a:gd name="connsiteX2" fmla="*/ 0 w 133350"/>
                <a:gd name="connsiteY2" fmla="*/ 152400 h 152400"/>
                <a:gd name="connsiteX3" fmla="*/ 61913 w 133350"/>
                <a:gd name="connsiteY3" fmla="*/ 152400 h 152400"/>
                <a:gd name="connsiteX4" fmla="*/ 139065 w 133350"/>
                <a:gd name="connsiteY4" fmla="*/ 77153 h 152400"/>
                <a:gd name="connsiteX5" fmla="*/ 65723 w 133350"/>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52400">
                  <a:moveTo>
                    <a:pt x="65723" y="0"/>
                  </a:moveTo>
                  <a:lnTo>
                    <a:pt x="0" y="0"/>
                  </a:lnTo>
                  <a:lnTo>
                    <a:pt x="0" y="152400"/>
                  </a:lnTo>
                  <a:lnTo>
                    <a:pt x="61913" y="152400"/>
                  </a:lnTo>
                  <a:cubicBezTo>
                    <a:pt x="85725" y="152400"/>
                    <a:pt x="139065" y="151448"/>
                    <a:pt x="139065" y="77153"/>
                  </a:cubicBezTo>
                  <a:cubicBezTo>
                    <a:pt x="140018" y="28575"/>
                    <a:pt x="121920" y="0"/>
                    <a:pt x="65723" y="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4" name="Freeform: Shape 53">
              <a:extLst>
                <a:ext uri="{FF2B5EF4-FFF2-40B4-BE49-F238E27FC236}">
                  <a16:creationId xmlns:a16="http://schemas.microsoft.com/office/drawing/2014/main" id="{5FD01F00-76DC-46D5-98C5-5471077282B2}"/>
                </a:ext>
              </a:extLst>
            </p:cNvPr>
            <p:cNvSpPr/>
            <p:nvPr/>
          </p:nvSpPr>
          <p:spPr>
            <a:xfrm>
              <a:off x="922973" y="5968683"/>
              <a:ext cx="381000" cy="523875"/>
            </a:xfrm>
            <a:custGeom>
              <a:avLst/>
              <a:gdLst>
                <a:gd name="connsiteX0" fmla="*/ 157163 w 381000"/>
                <a:gd name="connsiteY0" fmla="*/ 136208 h 523875"/>
                <a:gd name="connsiteX1" fmla="*/ 242888 w 381000"/>
                <a:gd name="connsiteY1" fmla="*/ 0 h 523875"/>
                <a:gd name="connsiteX2" fmla="*/ 0 w 381000"/>
                <a:gd name="connsiteY2" fmla="*/ 0 h 523875"/>
                <a:gd name="connsiteX3" fmla="*/ 142875 w 381000"/>
                <a:gd name="connsiteY3" fmla="*/ 524828 h 523875"/>
                <a:gd name="connsiteX4" fmla="*/ 226695 w 381000"/>
                <a:gd name="connsiteY4" fmla="*/ 524828 h 523875"/>
                <a:gd name="connsiteX5" fmla="*/ 151448 w 381000"/>
                <a:gd name="connsiteY5" fmla="*/ 364808 h 523875"/>
                <a:gd name="connsiteX6" fmla="*/ 262890 w 381000"/>
                <a:gd name="connsiteY6" fmla="*/ 364808 h 523875"/>
                <a:gd name="connsiteX7" fmla="*/ 326707 w 381000"/>
                <a:gd name="connsiteY7" fmla="*/ 459105 h 523875"/>
                <a:gd name="connsiteX8" fmla="*/ 382905 w 381000"/>
                <a:gd name="connsiteY8" fmla="*/ 398145 h 523875"/>
                <a:gd name="connsiteX9" fmla="*/ 157163 w 381000"/>
                <a:gd name="connsiteY9" fmla="*/ 136208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523875">
                  <a:moveTo>
                    <a:pt x="157163" y="136208"/>
                  </a:moveTo>
                  <a:cubicBezTo>
                    <a:pt x="157163" y="75248"/>
                    <a:pt x="178117" y="23813"/>
                    <a:pt x="242888" y="0"/>
                  </a:cubicBezTo>
                  <a:lnTo>
                    <a:pt x="0" y="0"/>
                  </a:lnTo>
                  <a:lnTo>
                    <a:pt x="142875" y="524828"/>
                  </a:lnTo>
                  <a:lnTo>
                    <a:pt x="226695" y="524828"/>
                  </a:lnTo>
                  <a:cubicBezTo>
                    <a:pt x="160973" y="498158"/>
                    <a:pt x="146685" y="434340"/>
                    <a:pt x="151448" y="364808"/>
                  </a:cubicBezTo>
                  <a:lnTo>
                    <a:pt x="262890" y="364808"/>
                  </a:lnTo>
                  <a:cubicBezTo>
                    <a:pt x="262890" y="416243"/>
                    <a:pt x="264795" y="459105"/>
                    <a:pt x="326707" y="459105"/>
                  </a:cubicBezTo>
                  <a:cubicBezTo>
                    <a:pt x="364807" y="459105"/>
                    <a:pt x="382905" y="434340"/>
                    <a:pt x="382905" y="398145"/>
                  </a:cubicBezTo>
                  <a:cubicBezTo>
                    <a:pt x="381953" y="300990"/>
                    <a:pt x="157163" y="295275"/>
                    <a:pt x="157163" y="136208"/>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5" name="Freeform: Shape 54">
              <a:extLst>
                <a:ext uri="{FF2B5EF4-FFF2-40B4-BE49-F238E27FC236}">
                  <a16:creationId xmlns:a16="http://schemas.microsoft.com/office/drawing/2014/main" id="{70E7AB2D-E868-4536-B175-89025B6E7186}"/>
                </a:ext>
              </a:extLst>
            </p:cNvPr>
            <p:cNvSpPr/>
            <p:nvPr/>
          </p:nvSpPr>
          <p:spPr>
            <a:xfrm>
              <a:off x="517208" y="5967730"/>
              <a:ext cx="257175" cy="523875"/>
            </a:xfrm>
            <a:custGeom>
              <a:avLst/>
              <a:gdLst>
                <a:gd name="connsiteX0" fmla="*/ 1905 w 257175"/>
                <a:gd name="connsiteY0" fmla="*/ 0 h 523875"/>
                <a:gd name="connsiteX1" fmla="*/ 97155 w 257175"/>
                <a:gd name="connsiteY1" fmla="*/ 133350 h 523875"/>
                <a:gd name="connsiteX2" fmla="*/ 5715 w 257175"/>
                <a:gd name="connsiteY2" fmla="*/ 251460 h 523875"/>
                <a:gd name="connsiteX3" fmla="*/ 5715 w 257175"/>
                <a:gd name="connsiteY3" fmla="*/ 253365 h 523875"/>
                <a:gd name="connsiteX4" fmla="*/ 105727 w 257175"/>
                <a:gd name="connsiteY4" fmla="*/ 389573 h 523875"/>
                <a:gd name="connsiteX5" fmla="*/ 0 w 257175"/>
                <a:gd name="connsiteY5" fmla="*/ 525780 h 523875"/>
                <a:gd name="connsiteX6" fmla="*/ 115252 w 257175"/>
                <a:gd name="connsiteY6" fmla="*/ 525780 h 523875"/>
                <a:gd name="connsiteX7" fmla="*/ 260985 w 257175"/>
                <a:gd name="connsiteY7" fmla="*/ 0 h 523875"/>
                <a:gd name="connsiteX8" fmla="*/ 1905 w 25717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523875">
                  <a:moveTo>
                    <a:pt x="1905" y="0"/>
                  </a:moveTo>
                  <a:cubicBezTo>
                    <a:pt x="57150" y="12383"/>
                    <a:pt x="97155" y="47625"/>
                    <a:pt x="97155" y="133350"/>
                  </a:cubicBezTo>
                  <a:cubicBezTo>
                    <a:pt x="97155" y="195263"/>
                    <a:pt x="66675" y="239078"/>
                    <a:pt x="5715" y="251460"/>
                  </a:cubicBezTo>
                  <a:lnTo>
                    <a:pt x="5715" y="253365"/>
                  </a:lnTo>
                  <a:cubicBezTo>
                    <a:pt x="84773" y="264795"/>
                    <a:pt x="105727" y="315278"/>
                    <a:pt x="105727" y="389573"/>
                  </a:cubicBezTo>
                  <a:cubicBezTo>
                    <a:pt x="105727" y="482918"/>
                    <a:pt x="50483" y="514350"/>
                    <a:pt x="0" y="525780"/>
                  </a:cubicBezTo>
                  <a:lnTo>
                    <a:pt x="115252" y="525780"/>
                  </a:lnTo>
                  <a:lnTo>
                    <a:pt x="260985" y="0"/>
                  </a:lnTo>
                  <a:lnTo>
                    <a:pt x="190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6" name="Freeform: Shape 55">
              <a:extLst>
                <a:ext uri="{FF2B5EF4-FFF2-40B4-BE49-F238E27FC236}">
                  <a16:creationId xmlns:a16="http://schemas.microsoft.com/office/drawing/2014/main" id="{A35ADDAB-7E7E-419C-BDF1-1E76B2745857}"/>
                </a:ext>
              </a:extLst>
            </p:cNvPr>
            <p:cNvSpPr/>
            <p:nvPr/>
          </p:nvSpPr>
          <p:spPr>
            <a:xfrm>
              <a:off x="741045" y="6376352"/>
              <a:ext cx="200025" cy="114300"/>
            </a:xfrm>
            <a:custGeom>
              <a:avLst/>
              <a:gdLst>
                <a:gd name="connsiteX0" fmla="*/ 29528 w 200025"/>
                <a:gd name="connsiteY0" fmla="*/ 0 h 114300"/>
                <a:gd name="connsiteX1" fmla="*/ 0 w 200025"/>
                <a:gd name="connsiteY1" fmla="*/ 116205 h 114300"/>
                <a:gd name="connsiteX2" fmla="*/ 208598 w 200025"/>
                <a:gd name="connsiteY2" fmla="*/ 116205 h 114300"/>
                <a:gd name="connsiteX3" fmla="*/ 179070 w 200025"/>
                <a:gd name="connsiteY3" fmla="*/ 0 h 114300"/>
              </a:gdLst>
              <a:ahLst/>
              <a:cxnLst>
                <a:cxn ang="0">
                  <a:pos x="connsiteX0" y="connsiteY0"/>
                </a:cxn>
                <a:cxn ang="0">
                  <a:pos x="connsiteX1" y="connsiteY1"/>
                </a:cxn>
                <a:cxn ang="0">
                  <a:pos x="connsiteX2" y="connsiteY2"/>
                </a:cxn>
                <a:cxn ang="0">
                  <a:pos x="connsiteX3" y="connsiteY3"/>
                </a:cxn>
              </a:cxnLst>
              <a:rect l="l" t="t" r="r" b="b"/>
              <a:pathLst>
                <a:path w="200025" h="114300">
                  <a:moveTo>
                    <a:pt x="29528" y="0"/>
                  </a:moveTo>
                  <a:lnTo>
                    <a:pt x="0" y="116205"/>
                  </a:lnTo>
                  <a:lnTo>
                    <a:pt x="208598" y="116205"/>
                  </a:lnTo>
                  <a:lnTo>
                    <a:pt x="179070"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7" name="Freeform: Shape 56">
              <a:extLst>
                <a:ext uri="{FF2B5EF4-FFF2-40B4-BE49-F238E27FC236}">
                  <a16:creationId xmlns:a16="http://schemas.microsoft.com/office/drawing/2014/main" id="{14A386CF-6D6A-4409-A1FD-5D162F5EDEB1}"/>
                </a:ext>
              </a:extLst>
            </p:cNvPr>
            <p:cNvSpPr/>
            <p:nvPr/>
          </p:nvSpPr>
          <p:spPr>
            <a:xfrm>
              <a:off x="1759267" y="5967730"/>
              <a:ext cx="57150" cy="95250"/>
            </a:xfrm>
            <a:custGeom>
              <a:avLst/>
              <a:gdLst>
                <a:gd name="connsiteX0" fmla="*/ 0 w 57150"/>
                <a:gd name="connsiteY0" fmla="*/ 0 h 95250"/>
                <a:gd name="connsiteX1" fmla="*/ 33338 w 57150"/>
                <a:gd name="connsiteY1" fmla="*/ 0 h 95250"/>
                <a:gd name="connsiteX2" fmla="*/ 42863 w 57150"/>
                <a:gd name="connsiteY2" fmla="*/ 953 h 95250"/>
                <a:gd name="connsiteX3" fmla="*/ 49530 w 57150"/>
                <a:gd name="connsiteY3" fmla="*/ 2858 h 95250"/>
                <a:gd name="connsiteX4" fmla="*/ 54292 w 57150"/>
                <a:gd name="connsiteY4" fmla="*/ 6667 h 95250"/>
                <a:gd name="connsiteX5" fmla="*/ 57150 w 57150"/>
                <a:gd name="connsiteY5" fmla="*/ 10478 h 95250"/>
                <a:gd name="connsiteX6" fmla="*/ 59055 w 57150"/>
                <a:gd name="connsiteY6" fmla="*/ 14288 h 95250"/>
                <a:gd name="connsiteX7" fmla="*/ 60008 w 57150"/>
                <a:gd name="connsiteY7" fmla="*/ 18098 h 95250"/>
                <a:gd name="connsiteX8" fmla="*/ 60960 w 57150"/>
                <a:gd name="connsiteY8" fmla="*/ 21908 h 95250"/>
                <a:gd name="connsiteX9" fmla="*/ 60960 w 57150"/>
                <a:gd name="connsiteY9" fmla="*/ 23813 h 95250"/>
                <a:gd name="connsiteX10" fmla="*/ 57150 w 57150"/>
                <a:gd name="connsiteY10" fmla="*/ 40005 h 95250"/>
                <a:gd name="connsiteX11" fmla="*/ 42863 w 57150"/>
                <a:gd name="connsiteY11" fmla="*/ 48578 h 95250"/>
                <a:gd name="connsiteX12" fmla="*/ 42863 w 57150"/>
                <a:gd name="connsiteY12" fmla="*/ 49530 h 95250"/>
                <a:gd name="connsiteX13" fmla="*/ 59055 w 57150"/>
                <a:gd name="connsiteY13" fmla="*/ 57150 h 95250"/>
                <a:gd name="connsiteX14" fmla="*/ 63817 w 57150"/>
                <a:gd name="connsiteY14" fmla="*/ 74295 h 95250"/>
                <a:gd name="connsiteX15" fmla="*/ 60960 w 57150"/>
                <a:gd name="connsiteY15" fmla="*/ 89535 h 95250"/>
                <a:gd name="connsiteX16" fmla="*/ 53340 w 57150"/>
                <a:gd name="connsiteY16" fmla="*/ 98108 h 95250"/>
                <a:gd name="connsiteX17" fmla="*/ 42863 w 57150"/>
                <a:gd name="connsiteY17" fmla="*/ 101918 h 95250"/>
                <a:gd name="connsiteX18" fmla="*/ 33338 w 57150"/>
                <a:gd name="connsiteY18" fmla="*/ 102870 h 95250"/>
                <a:gd name="connsiteX19" fmla="*/ 0 w 57150"/>
                <a:gd name="connsiteY19" fmla="*/ 102870 h 95250"/>
                <a:gd name="connsiteX20" fmla="*/ 0 w 57150"/>
                <a:gd name="connsiteY20" fmla="*/ 0 h 95250"/>
                <a:gd name="connsiteX21" fmla="*/ 32385 w 57150"/>
                <a:gd name="connsiteY21" fmla="*/ 43815 h 95250"/>
                <a:gd name="connsiteX22" fmla="*/ 43815 w 57150"/>
                <a:gd name="connsiteY22" fmla="*/ 39053 h 95250"/>
                <a:gd name="connsiteX23" fmla="*/ 47625 w 57150"/>
                <a:gd name="connsiteY23" fmla="*/ 26670 h 95250"/>
                <a:gd name="connsiteX24" fmla="*/ 43815 w 57150"/>
                <a:gd name="connsiteY24" fmla="*/ 15240 h 95250"/>
                <a:gd name="connsiteX25" fmla="*/ 31433 w 57150"/>
                <a:gd name="connsiteY25" fmla="*/ 10478 h 95250"/>
                <a:gd name="connsiteX26" fmla="*/ 13335 w 57150"/>
                <a:gd name="connsiteY26" fmla="*/ 10478 h 95250"/>
                <a:gd name="connsiteX27" fmla="*/ 13335 w 57150"/>
                <a:gd name="connsiteY27" fmla="*/ 42863 h 95250"/>
                <a:gd name="connsiteX28" fmla="*/ 32385 w 57150"/>
                <a:gd name="connsiteY28" fmla="*/ 42863 h 95250"/>
                <a:gd name="connsiteX29" fmla="*/ 31433 w 57150"/>
                <a:gd name="connsiteY29" fmla="*/ 91440 h 95250"/>
                <a:gd name="connsiteX30" fmla="*/ 40005 w 57150"/>
                <a:gd name="connsiteY30" fmla="*/ 89535 h 95250"/>
                <a:gd name="connsiteX31" fmla="*/ 45720 w 57150"/>
                <a:gd name="connsiteY31" fmla="*/ 85725 h 95250"/>
                <a:gd name="connsiteX32" fmla="*/ 48578 w 57150"/>
                <a:gd name="connsiteY32" fmla="*/ 80010 h 95250"/>
                <a:gd name="connsiteX33" fmla="*/ 50483 w 57150"/>
                <a:gd name="connsiteY33" fmla="*/ 74295 h 95250"/>
                <a:gd name="connsiteX34" fmla="*/ 48578 w 57150"/>
                <a:gd name="connsiteY34" fmla="*/ 64770 h 95250"/>
                <a:gd name="connsiteX35" fmla="*/ 43815 w 57150"/>
                <a:gd name="connsiteY35" fmla="*/ 59055 h 95250"/>
                <a:gd name="connsiteX36" fmla="*/ 36195 w 57150"/>
                <a:gd name="connsiteY36" fmla="*/ 56198 h 95250"/>
                <a:gd name="connsiteX37" fmla="*/ 26670 w 57150"/>
                <a:gd name="connsiteY37" fmla="*/ 55245 h 95250"/>
                <a:gd name="connsiteX38" fmla="*/ 12383 w 57150"/>
                <a:gd name="connsiteY38" fmla="*/ 55245 h 95250"/>
                <a:gd name="connsiteX39" fmla="*/ 12383 w 57150"/>
                <a:gd name="connsiteY39" fmla="*/ 92393 h 95250"/>
                <a:gd name="connsiteX40" fmla="*/ 31433 w 57150"/>
                <a:gd name="connsiteY40" fmla="*/ 9239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150" h="95250">
                  <a:moveTo>
                    <a:pt x="0" y="0"/>
                  </a:moveTo>
                  <a:lnTo>
                    <a:pt x="33338" y="0"/>
                  </a:lnTo>
                  <a:cubicBezTo>
                    <a:pt x="37148" y="0"/>
                    <a:pt x="40005" y="0"/>
                    <a:pt x="42863" y="953"/>
                  </a:cubicBezTo>
                  <a:cubicBezTo>
                    <a:pt x="45720" y="1905"/>
                    <a:pt x="47625" y="1905"/>
                    <a:pt x="49530" y="2858"/>
                  </a:cubicBezTo>
                  <a:cubicBezTo>
                    <a:pt x="51435" y="3810"/>
                    <a:pt x="52388" y="4763"/>
                    <a:pt x="54292" y="6667"/>
                  </a:cubicBezTo>
                  <a:cubicBezTo>
                    <a:pt x="55245" y="7620"/>
                    <a:pt x="56198" y="9525"/>
                    <a:pt x="57150" y="10478"/>
                  </a:cubicBezTo>
                  <a:cubicBezTo>
                    <a:pt x="58103" y="12383"/>
                    <a:pt x="59055" y="13335"/>
                    <a:pt x="59055" y="14288"/>
                  </a:cubicBezTo>
                  <a:cubicBezTo>
                    <a:pt x="60008" y="15240"/>
                    <a:pt x="60008" y="17145"/>
                    <a:pt x="60008" y="18098"/>
                  </a:cubicBezTo>
                  <a:cubicBezTo>
                    <a:pt x="60008" y="19050"/>
                    <a:pt x="60008" y="20003"/>
                    <a:pt x="60960" y="21908"/>
                  </a:cubicBezTo>
                  <a:cubicBezTo>
                    <a:pt x="60960" y="22860"/>
                    <a:pt x="60960" y="23813"/>
                    <a:pt x="60960" y="23813"/>
                  </a:cubicBezTo>
                  <a:cubicBezTo>
                    <a:pt x="60960" y="30480"/>
                    <a:pt x="60008" y="35243"/>
                    <a:pt x="57150" y="40005"/>
                  </a:cubicBezTo>
                  <a:cubicBezTo>
                    <a:pt x="54292" y="43815"/>
                    <a:pt x="49530" y="46673"/>
                    <a:pt x="42863" y="48578"/>
                  </a:cubicBezTo>
                  <a:lnTo>
                    <a:pt x="42863" y="49530"/>
                  </a:lnTo>
                  <a:cubicBezTo>
                    <a:pt x="50483" y="50483"/>
                    <a:pt x="55245" y="53340"/>
                    <a:pt x="59055" y="57150"/>
                  </a:cubicBezTo>
                  <a:cubicBezTo>
                    <a:pt x="61913" y="60960"/>
                    <a:pt x="63817" y="66675"/>
                    <a:pt x="63817" y="74295"/>
                  </a:cubicBezTo>
                  <a:cubicBezTo>
                    <a:pt x="63817" y="80963"/>
                    <a:pt x="62865" y="85725"/>
                    <a:pt x="60960" y="89535"/>
                  </a:cubicBezTo>
                  <a:cubicBezTo>
                    <a:pt x="59055" y="93345"/>
                    <a:pt x="56198" y="96203"/>
                    <a:pt x="53340" y="98108"/>
                  </a:cubicBezTo>
                  <a:cubicBezTo>
                    <a:pt x="50483" y="100013"/>
                    <a:pt x="46673" y="100965"/>
                    <a:pt x="42863" y="101918"/>
                  </a:cubicBezTo>
                  <a:cubicBezTo>
                    <a:pt x="39053" y="102870"/>
                    <a:pt x="36195" y="102870"/>
                    <a:pt x="33338" y="102870"/>
                  </a:cubicBezTo>
                  <a:lnTo>
                    <a:pt x="0" y="102870"/>
                  </a:lnTo>
                  <a:lnTo>
                    <a:pt x="0" y="0"/>
                  </a:lnTo>
                  <a:close/>
                  <a:moveTo>
                    <a:pt x="32385" y="43815"/>
                  </a:moveTo>
                  <a:cubicBezTo>
                    <a:pt x="37148" y="43815"/>
                    <a:pt x="40958" y="41910"/>
                    <a:pt x="43815" y="39053"/>
                  </a:cubicBezTo>
                  <a:cubicBezTo>
                    <a:pt x="46673" y="36195"/>
                    <a:pt x="47625" y="32385"/>
                    <a:pt x="47625" y="26670"/>
                  </a:cubicBezTo>
                  <a:cubicBezTo>
                    <a:pt x="47625" y="22860"/>
                    <a:pt x="46673" y="19050"/>
                    <a:pt x="43815" y="15240"/>
                  </a:cubicBezTo>
                  <a:cubicBezTo>
                    <a:pt x="40958" y="12383"/>
                    <a:pt x="37148" y="10478"/>
                    <a:pt x="31433" y="10478"/>
                  </a:cubicBezTo>
                  <a:lnTo>
                    <a:pt x="13335" y="10478"/>
                  </a:lnTo>
                  <a:lnTo>
                    <a:pt x="13335" y="42863"/>
                  </a:lnTo>
                  <a:lnTo>
                    <a:pt x="32385" y="42863"/>
                  </a:lnTo>
                  <a:close/>
                  <a:moveTo>
                    <a:pt x="31433" y="91440"/>
                  </a:moveTo>
                  <a:cubicBezTo>
                    <a:pt x="35242" y="91440"/>
                    <a:pt x="38100" y="90488"/>
                    <a:pt x="40005" y="89535"/>
                  </a:cubicBezTo>
                  <a:cubicBezTo>
                    <a:pt x="41910" y="88583"/>
                    <a:pt x="44767" y="86678"/>
                    <a:pt x="45720" y="85725"/>
                  </a:cubicBezTo>
                  <a:cubicBezTo>
                    <a:pt x="47625" y="83820"/>
                    <a:pt x="48578" y="81915"/>
                    <a:pt x="48578" y="80010"/>
                  </a:cubicBezTo>
                  <a:cubicBezTo>
                    <a:pt x="50483" y="78105"/>
                    <a:pt x="50483" y="76200"/>
                    <a:pt x="50483" y="74295"/>
                  </a:cubicBezTo>
                  <a:cubicBezTo>
                    <a:pt x="50483" y="70485"/>
                    <a:pt x="49530" y="66675"/>
                    <a:pt x="48578" y="64770"/>
                  </a:cubicBezTo>
                  <a:cubicBezTo>
                    <a:pt x="47625" y="61913"/>
                    <a:pt x="45720" y="60008"/>
                    <a:pt x="43815" y="59055"/>
                  </a:cubicBezTo>
                  <a:cubicBezTo>
                    <a:pt x="41910" y="58103"/>
                    <a:pt x="39053" y="57150"/>
                    <a:pt x="36195" y="56198"/>
                  </a:cubicBezTo>
                  <a:cubicBezTo>
                    <a:pt x="33338" y="56198"/>
                    <a:pt x="30480" y="55245"/>
                    <a:pt x="26670" y="55245"/>
                  </a:cubicBezTo>
                  <a:lnTo>
                    <a:pt x="12383" y="55245"/>
                  </a:lnTo>
                  <a:lnTo>
                    <a:pt x="12383" y="92393"/>
                  </a:lnTo>
                  <a:lnTo>
                    <a:pt x="31433" y="9239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8" name="Freeform: Shape 57">
              <a:extLst>
                <a:ext uri="{FF2B5EF4-FFF2-40B4-BE49-F238E27FC236}">
                  <a16:creationId xmlns:a16="http://schemas.microsoft.com/office/drawing/2014/main" id="{BBA9BFEA-AD75-44EF-BF24-46B5FBDBF8C0}"/>
                </a:ext>
              </a:extLst>
            </p:cNvPr>
            <p:cNvSpPr/>
            <p:nvPr/>
          </p:nvSpPr>
          <p:spPr>
            <a:xfrm>
              <a:off x="1844040" y="5967730"/>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8 h 95250"/>
                <a:gd name="connsiteX9" fmla="*/ 40005 w 57150"/>
                <a:gd name="connsiteY9" fmla="*/ 48578 h 95250"/>
                <a:gd name="connsiteX10" fmla="*/ 40005 w 57150"/>
                <a:gd name="connsiteY10" fmla="*/ 48578 h 95250"/>
                <a:gd name="connsiteX11" fmla="*/ 47625 w 57150"/>
                <a:gd name="connsiteY11" fmla="*/ 50483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8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4768 h 95250"/>
                <a:gd name="connsiteX31" fmla="*/ 40005 w 57150"/>
                <a:gd name="connsiteY31" fmla="*/ 42863 h 95250"/>
                <a:gd name="connsiteX32" fmla="*/ 44767 w 57150"/>
                <a:gd name="connsiteY32" fmla="*/ 39053 h 95250"/>
                <a:gd name="connsiteX33" fmla="*/ 47625 w 57150"/>
                <a:gd name="connsiteY33" fmla="*/ 33338 h 95250"/>
                <a:gd name="connsiteX34" fmla="*/ 48577 w 57150"/>
                <a:gd name="connsiteY34" fmla="*/ 26670 h 95250"/>
                <a:gd name="connsiteX35" fmla="*/ 47625 w 57150"/>
                <a:gd name="connsiteY35" fmla="*/ 20955 h 95250"/>
                <a:gd name="connsiteX36" fmla="*/ 45720 w 57150"/>
                <a:gd name="connsiteY36" fmla="*/ 16193 h 95250"/>
                <a:gd name="connsiteX37" fmla="*/ 41910 w 57150"/>
                <a:gd name="connsiteY37" fmla="*/ 12383 h 95250"/>
                <a:gd name="connsiteX38" fmla="*/ 35242 w 57150"/>
                <a:gd name="connsiteY38" fmla="*/ 10478 h 95250"/>
                <a:gd name="connsiteX39" fmla="*/ 13335 w 57150"/>
                <a:gd name="connsiteY39" fmla="*/ 10478 h 95250"/>
                <a:gd name="connsiteX40" fmla="*/ 13335 w 57150"/>
                <a:gd name="connsiteY40" fmla="*/ 42863 h 95250"/>
                <a:gd name="connsiteX41" fmla="*/ 33338 w 57150"/>
                <a:gd name="connsiteY41" fmla="*/ 4286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9525"/>
                    <a:pt x="58102" y="12383"/>
                    <a:pt x="58102" y="16193"/>
                  </a:cubicBezTo>
                  <a:cubicBezTo>
                    <a:pt x="59055" y="19050"/>
                    <a:pt x="59055" y="21908"/>
                    <a:pt x="59055" y="25718"/>
                  </a:cubicBezTo>
                  <a:cubicBezTo>
                    <a:pt x="59055" y="31433"/>
                    <a:pt x="57150" y="37148"/>
                    <a:pt x="54292" y="40958"/>
                  </a:cubicBezTo>
                  <a:cubicBezTo>
                    <a:pt x="51435" y="44768"/>
                    <a:pt x="46672" y="47625"/>
                    <a:pt x="40005" y="48578"/>
                  </a:cubicBezTo>
                  <a:lnTo>
                    <a:pt x="40005" y="48578"/>
                  </a:lnTo>
                  <a:cubicBezTo>
                    <a:pt x="42863" y="48578"/>
                    <a:pt x="45720" y="49530"/>
                    <a:pt x="47625" y="50483"/>
                  </a:cubicBezTo>
                  <a:cubicBezTo>
                    <a:pt x="49530" y="51435"/>
                    <a:pt x="51435" y="52388"/>
                    <a:pt x="52388" y="54293"/>
                  </a:cubicBezTo>
                  <a:cubicBezTo>
                    <a:pt x="53340" y="56198"/>
                    <a:pt x="54292" y="59055"/>
                    <a:pt x="55245" y="61913"/>
                  </a:cubicBezTo>
                  <a:cubicBezTo>
                    <a:pt x="56197" y="64770"/>
                    <a:pt x="56197" y="69533"/>
                    <a:pt x="56197" y="74295"/>
                  </a:cubicBezTo>
                  <a:cubicBezTo>
                    <a:pt x="56197" y="75248"/>
                    <a:pt x="56197" y="77153"/>
                    <a:pt x="56197" y="79058"/>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3"/>
                    <a:pt x="41910" y="65723"/>
                  </a:cubicBezTo>
                  <a:cubicBezTo>
                    <a:pt x="41910" y="62865"/>
                    <a:pt x="40957" y="60008"/>
                    <a:pt x="40005" y="58103"/>
                  </a:cubicBezTo>
                  <a:cubicBezTo>
                    <a:pt x="39052" y="56198"/>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4768"/>
                  </a:moveTo>
                  <a:cubicBezTo>
                    <a:pt x="35242" y="44768"/>
                    <a:pt x="38100" y="44768"/>
                    <a:pt x="40005" y="42863"/>
                  </a:cubicBezTo>
                  <a:cubicBezTo>
                    <a:pt x="41910" y="41910"/>
                    <a:pt x="42863" y="40958"/>
                    <a:pt x="44767" y="39053"/>
                  </a:cubicBezTo>
                  <a:cubicBezTo>
                    <a:pt x="45720" y="37148"/>
                    <a:pt x="46672" y="35243"/>
                    <a:pt x="47625" y="33338"/>
                  </a:cubicBezTo>
                  <a:cubicBezTo>
                    <a:pt x="48577" y="31433"/>
                    <a:pt x="48577" y="29528"/>
                    <a:pt x="48577" y="26670"/>
                  </a:cubicBezTo>
                  <a:cubicBezTo>
                    <a:pt x="48577" y="24765"/>
                    <a:pt x="48577" y="22860"/>
                    <a:pt x="47625" y="20955"/>
                  </a:cubicBezTo>
                  <a:cubicBezTo>
                    <a:pt x="47625" y="19050"/>
                    <a:pt x="46672" y="17145"/>
                    <a:pt x="45720" y="16193"/>
                  </a:cubicBezTo>
                  <a:cubicBezTo>
                    <a:pt x="44767" y="14288"/>
                    <a:pt x="42863" y="13335"/>
                    <a:pt x="41910" y="12383"/>
                  </a:cubicBezTo>
                  <a:cubicBezTo>
                    <a:pt x="40005" y="11430"/>
                    <a:pt x="38100" y="10478"/>
                    <a:pt x="35242" y="10478"/>
                  </a:cubicBezTo>
                  <a:lnTo>
                    <a:pt x="13335" y="10478"/>
                  </a:lnTo>
                  <a:lnTo>
                    <a:pt x="13335" y="42863"/>
                  </a:lnTo>
                  <a:lnTo>
                    <a:pt x="33338" y="42863"/>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59" name="Freeform: Shape 58">
              <a:extLst>
                <a:ext uri="{FF2B5EF4-FFF2-40B4-BE49-F238E27FC236}">
                  <a16:creationId xmlns:a16="http://schemas.microsoft.com/office/drawing/2014/main" id="{5097B80F-98C6-4898-9914-9AF0455FAA27}"/>
                </a:ext>
              </a:extLst>
            </p:cNvPr>
            <p:cNvSpPr/>
            <p:nvPr/>
          </p:nvSpPr>
          <p:spPr>
            <a:xfrm>
              <a:off x="1925955" y="5967730"/>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0" name="Freeform: Shape 59">
              <a:extLst>
                <a:ext uri="{FF2B5EF4-FFF2-40B4-BE49-F238E27FC236}">
                  <a16:creationId xmlns:a16="http://schemas.microsoft.com/office/drawing/2014/main" id="{0B6B6968-8F45-4FDA-A9FD-1DF2A18A0DD2}"/>
                </a:ext>
              </a:extLst>
            </p:cNvPr>
            <p:cNvSpPr/>
            <p:nvPr/>
          </p:nvSpPr>
          <p:spPr>
            <a:xfrm>
              <a:off x="1954530" y="5967730"/>
              <a:ext cx="66675" cy="95250"/>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1" name="Freeform: Shape 60">
              <a:extLst>
                <a:ext uri="{FF2B5EF4-FFF2-40B4-BE49-F238E27FC236}">
                  <a16:creationId xmlns:a16="http://schemas.microsoft.com/office/drawing/2014/main" id="{FF38087A-E307-485E-8060-2667666846DC}"/>
                </a:ext>
              </a:extLst>
            </p:cNvPr>
            <p:cNvSpPr/>
            <p:nvPr/>
          </p:nvSpPr>
          <p:spPr>
            <a:xfrm>
              <a:off x="2037398" y="5967730"/>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2" name="Freeform: Shape 61">
              <a:extLst>
                <a:ext uri="{FF2B5EF4-FFF2-40B4-BE49-F238E27FC236}">
                  <a16:creationId xmlns:a16="http://schemas.microsoft.com/office/drawing/2014/main" id="{7632778B-1B66-4699-9ECF-ED0C470EFBE4}"/>
                </a:ext>
              </a:extLst>
            </p:cNvPr>
            <p:cNvSpPr/>
            <p:nvPr/>
          </p:nvSpPr>
          <p:spPr>
            <a:xfrm>
              <a:off x="2074545" y="5964872"/>
              <a:ext cx="57150" cy="104775"/>
            </a:xfrm>
            <a:custGeom>
              <a:avLst/>
              <a:gdLst>
                <a:gd name="connsiteX0" fmla="*/ 10477 w 57150"/>
                <a:gd name="connsiteY0" fmla="*/ 78105 h 104775"/>
                <a:gd name="connsiteX1" fmla="*/ 12383 w 57150"/>
                <a:gd name="connsiteY1" fmla="*/ 86678 h 104775"/>
                <a:gd name="connsiteX2" fmla="*/ 16192 w 57150"/>
                <a:gd name="connsiteY2" fmla="*/ 92393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3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8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2 w 57150"/>
                <a:gd name="connsiteY25" fmla="*/ 16193 h 104775"/>
                <a:gd name="connsiteX26" fmla="*/ 16192 w 57150"/>
                <a:gd name="connsiteY26" fmla="*/ 20955 h 104775"/>
                <a:gd name="connsiteX27" fmla="*/ 15240 w 57150"/>
                <a:gd name="connsiteY27" fmla="*/ 27623 h 104775"/>
                <a:gd name="connsiteX28" fmla="*/ 19050 w 57150"/>
                <a:gd name="connsiteY28" fmla="*/ 37148 h 104775"/>
                <a:gd name="connsiteX29" fmla="*/ 27622 w 57150"/>
                <a:gd name="connsiteY29" fmla="*/ 43815 h 104775"/>
                <a:gd name="connsiteX30" fmla="*/ 39052 w 57150"/>
                <a:gd name="connsiteY30" fmla="*/ 49530 h 104775"/>
                <a:gd name="connsiteX31" fmla="*/ 50483 w 57150"/>
                <a:gd name="connsiteY31" fmla="*/ 56198 h 104775"/>
                <a:gd name="connsiteX32" fmla="*/ 59055 w 57150"/>
                <a:gd name="connsiteY32" fmla="*/ 65723 h 104775"/>
                <a:gd name="connsiteX33" fmla="*/ 62865 w 57150"/>
                <a:gd name="connsiteY33" fmla="*/ 79058 h 104775"/>
                <a:gd name="connsiteX34" fmla="*/ 60008 w 57150"/>
                <a:gd name="connsiteY34" fmla="*/ 92393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2 w 57150"/>
                <a:gd name="connsiteY42" fmla="*/ 80010 h 104775"/>
                <a:gd name="connsiteX43" fmla="*/ 952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7" y="78105"/>
                  </a:moveTo>
                  <a:cubicBezTo>
                    <a:pt x="10477" y="81915"/>
                    <a:pt x="11430" y="84773"/>
                    <a:pt x="12383" y="86678"/>
                  </a:cubicBezTo>
                  <a:cubicBezTo>
                    <a:pt x="13335" y="88583"/>
                    <a:pt x="14288" y="90488"/>
                    <a:pt x="16192" y="92393"/>
                  </a:cubicBezTo>
                  <a:cubicBezTo>
                    <a:pt x="18097" y="94298"/>
                    <a:pt x="20002" y="95250"/>
                    <a:pt x="21908" y="95250"/>
                  </a:cubicBezTo>
                  <a:cubicBezTo>
                    <a:pt x="23813" y="96203"/>
                    <a:pt x="25717" y="96203"/>
                    <a:pt x="28575" y="96203"/>
                  </a:cubicBezTo>
                  <a:cubicBezTo>
                    <a:pt x="31433" y="96203"/>
                    <a:pt x="33338" y="96203"/>
                    <a:pt x="36195" y="95250"/>
                  </a:cubicBezTo>
                  <a:cubicBezTo>
                    <a:pt x="38100" y="94298"/>
                    <a:pt x="40005" y="93345"/>
                    <a:pt x="41910" y="92393"/>
                  </a:cubicBezTo>
                  <a:cubicBezTo>
                    <a:pt x="43815" y="91440"/>
                    <a:pt x="44767" y="89535"/>
                    <a:pt x="45720" y="87630"/>
                  </a:cubicBezTo>
                  <a:cubicBezTo>
                    <a:pt x="46672" y="85725"/>
                    <a:pt x="47625" y="82868"/>
                    <a:pt x="47625" y="80010"/>
                  </a:cubicBezTo>
                  <a:cubicBezTo>
                    <a:pt x="47625" y="76200"/>
                    <a:pt x="46672" y="73343"/>
                    <a:pt x="43815" y="70485"/>
                  </a:cubicBezTo>
                  <a:cubicBezTo>
                    <a:pt x="41910" y="67628"/>
                    <a:pt x="39052" y="65723"/>
                    <a:pt x="35242" y="63818"/>
                  </a:cubicBezTo>
                  <a:cubicBezTo>
                    <a:pt x="31433" y="61913"/>
                    <a:pt x="28575" y="60008"/>
                    <a:pt x="23813" y="58103"/>
                  </a:cubicBezTo>
                  <a:cubicBezTo>
                    <a:pt x="20002" y="56198"/>
                    <a:pt x="16192" y="54293"/>
                    <a:pt x="12383" y="51435"/>
                  </a:cubicBezTo>
                  <a:cubicBezTo>
                    <a:pt x="8572" y="48578"/>
                    <a:pt x="5715" y="45720"/>
                    <a:pt x="3810" y="41910"/>
                  </a:cubicBezTo>
                  <a:cubicBezTo>
                    <a:pt x="1905" y="38100"/>
                    <a:pt x="0" y="34290"/>
                    <a:pt x="0" y="28575"/>
                  </a:cubicBezTo>
                  <a:cubicBezTo>
                    <a:pt x="0" y="23813"/>
                    <a:pt x="952"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2" y="16193"/>
                  </a:cubicBezTo>
                  <a:cubicBezTo>
                    <a:pt x="18097" y="17145"/>
                    <a:pt x="17145" y="19050"/>
                    <a:pt x="16192" y="20955"/>
                  </a:cubicBezTo>
                  <a:cubicBezTo>
                    <a:pt x="15240" y="22860"/>
                    <a:pt x="15240" y="25718"/>
                    <a:pt x="15240" y="27623"/>
                  </a:cubicBezTo>
                  <a:cubicBezTo>
                    <a:pt x="15240" y="31433"/>
                    <a:pt x="16192" y="34290"/>
                    <a:pt x="19050" y="37148"/>
                  </a:cubicBezTo>
                  <a:cubicBezTo>
                    <a:pt x="20955" y="40005"/>
                    <a:pt x="23813" y="41910"/>
                    <a:pt x="27622" y="43815"/>
                  </a:cubicBezTo>
                  <a:cubicBezTo>
                    <a:pt x="31433" y="45720"/>
                    <a:pt x="35242" y="47625"/>
                    <a:pt x="39052" y="49530"/>
                  </a:cubicBezTo>
                  <a:cubicBezTo>
                    <a:pt x="42863" y="51435"/>
                    <a:pt x="46672" y="53340"/>
                    <a:pt x="50483" y="56198"/>
                  </a:cubicBezTo>
                  <a:cubicBezTo>
                    <a:pt x="54292" y="59055"/>
                    <a:pt x="57150" y="61913"/>
                    <a:pt x="59055" y="65723"/>
                  </a:cubicBezTo>
                  <a:cubicBezTo>
                    <a:pt x="60960" y="69533"/>
                    <a:pt x="62865" y="74295"/>
                    <a:pt x="62865" y="79058"/>
                  </a:cubicBezTo>
                  <a:cubicBezTo>
                    <a:pt x="62865" y="84773"/>
                    <a:pt x="61913" y="88583"/>
                    <a:pt x="60008" y="92393"/>
                  </a:cubicBezTo>
                  <a:cubicBezTo>
                    <a:pt x="58102" y="96203"/>
                    <a:pt x="56197" y="99060"/>
                    <a:pt x="53340" y="100965"/>
                  </a:cubicBezTo>
                  <a:cubicBezTo>
                    <a:pt x="50483" y="102870"/>
                    <a:pt x="46672" y="104775"/>
                    <a:pt x="42863" y="105728"/>
                  </a:cubicBezTo>
                  <a:cubicBezTo>
                    <a:pt x="39052"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2" y="83820"/>
                    <a:pt x="952" y="81915"/>
                    <a:pt x="952" y="80010"/>
                  </a:cubicBezTo>
                  <a:cubicBezTo>
                    <a:pt x="952" y="78105"/>
                    <a:pt x="952" y="76200"/>
                    <a:pt x="952" y="74295"/>
                  </a:cubicBezTo>
                  <a:lnTo>
                    <a:pt x="14288" y="74295"/>
                  </a:lnTo>
                  <a:lnTo>
                    <a:pt x="14288" y="7810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3" name="Freeform: Shape 62">
              <a:extLst>
                <a:ext uri="{FF2B5EF4-FFF2-40B4-BE49-F238E27FC236}">
                  <a16:creationId xmlns:a16="http://schemas.microsoft.com/office/drawing/2014/main" id="{C781167C-855C-4EA1-8FB6-81F445D172A9}"/>
                </a:ext>
              </a:extLst>
            </p:cNvPr>
            <p:cNvSpPr/>
            <p:nvPr/>
          </p:nvSpPr>
          <p:spPr>
            <a:xfrm>
              <a:off x="2155508" y="5967730"/>
              <a:ext cx="57150" cy="95250"/>
            </a:xfrm>
            <a:custGeom>
              <a:avLst/>
              <a:gdLst>
                <a:gd name="connsiteX0" fmla="*/ 0 w 57150"/>
                <a:gd name="connsiteY0" fmla="*/ 0 h 95250"/>
                <a:gd name="connsiteX1" fmla="*/ 12383 w 57150"/>
                <a:gd name="connsiteY1" fmla="*/ 0 h 95250"/>
                <a:gd name="connsiteX2" fmla="*/ 12383 w 57150"/>
                <a:gd name="connsiteY2" fmla="*/ 44768 h 95250"/>
                <a:gd name="connsiteX3" fmla="*/ 48577 w 57150"/>
                <a:gd name="connsiteY3" fmla="*/ 44768 h 95250"/>
                <a:gd name="connsiteX4" fmla="*/ 48577 w 57150"/>
                <a:gd name="connsiteY4" fmla="*/ 0 h 95250"/>
                <a:gd name="connsiteX5" fmla="*/ 61913 w 57150"/>
                <a:gd name="connsiteY5" fmla="*/ 0 h 95250"/>
                <a:gd name="connsiteX6" fmla="*/ 61913 w 57150"/>
                <a:gd name="connsiteY6" fmla="*/ 102870 h 95250"/>
                <a:gd name="connsiteX7" fmla="*/ 48577 w 57150"/>
                <a:gd name="connsiteY7" fmla="*/ 102870 h 95250"/>
                <a:gd name="connsiteX8" fmla="*/ 48577 w 57150"/>
                <a:gd name="connsiteY8" fmla="*/ 56198 h 95250"/>
                <a:gd name="connsiteX9" fmla="*/ 12383 w 57150"/>
                <a:gd name="connsiteY9" fmla="*/ 56198 h 95250"/>
                <a:gd name="connsiteX10" fmla="*/ 12383 w 57150"/>
                <a:gd name="connsiteY10" fmla="*/ 102870 h 95250"/>
                <a:gd name="connsiteX11" fmla="*/ 0 w 57150"/>
                <a:gd name="connsiteY11"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12383" y="0"/>
                  </a:lnTo>
                  <a:lnTo>
                    <a:pt x="12383" y="44768"/>
                  </a:lnTo>
                  <a:lnTo>
                    <a:pt x="48577" y="44768"/>
                  </a:lnTo>
                  <a:lnTo>
                    <a:pt x="48577" y="0"/>
                  </a:lnTo>
                  <a:lnTo>
                    <a:pt x="61913" y="0"/>
                  </a:lnTo>
                  <a:lnTo>
                    <a:pt x="61913" y="102870"/>
                  </a:lnTo>
                  <a:lnTo>
                    <a:pt x="48577" y="102870"/>
                  </a:lnTo>
                  <a:lnTo>
                    <a:pt x="48577" y="56198"/>
                  </a:lnTo>
                  <a:lnTo>
                    <a:pt x="12383" y="56198"/>
                  </a:lnTo>
                  <a:lnTo>
                    <a:pt x="12383"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4" name="Freeform: Shape 63">
              <a:extLst>
                <a:ext uri="{FF2B5EF4-FFF2-40B4-BE49-F238E27FC236}">
                  <a16:creationId xmlns:a16="http://schemas.microsoft.com/office/drawing/2014/main" id="{2FF81065-EF40-4CB2-8012-FB6B6720B85D}"/>
                </a:ext>
              </a:extLst>
            </p:cNvPr>
            <p:cNvSpPr/>
            <p:nvPr/>
          </p:nvSpPr>
          <p:spPr>
            <a:xfrm>
              <a:off x="1747838" y="6108700"/>
              <a:ext cx="76200" cy="95250"/>
            </a:xfrm>
            <a:custGeom>
              <a:avLst/>
              <a:gdLst>
                <a:gd name="connsiteX0" fmla="*/ 49530 w 76200"/>
                <a:gd name="connsiteY0" fmla="*/ 0 h 95250"/>
                <a:gd name="connsiteX1" fmla="*/ 82867 w 76200"/>
                <a:gd name="connsiteY1" fmla="*/ 102870 h 95250"/>
                <a:gd name="connsiteX2" fmla="*/ 68580 w 76200"/>
                <a:gd name="connsiteY2" fmla="*/ 102870 h 95250"/>
                <a:gd name="connsiteX3" fmla="*/ 60960 w 76200"/>
                <a:gd name="connsiteY3" fmla="*/ 78105 h 95250"/>
                <a:gd name="connsiteX4" fmla="*/ 20955 w 76200"/>
                <a:gd name="connsiteY4" fmla="*/ 78105 h 95250"/>
                <a:gd name="connsiteX5" fmla="*/ 13335 w 76200"/>
                <a:gd name="connsiteY5" fmla="*/ 102870 h 95250"/>
                <a:gd name="connsiteX6" fmla="*/ 0 w 76200"/>
                <a:gd name="connsiteY6" fmla="*/ 102870 h 95250"/>
                <a:gd name="connsiteX7" fmla="*/ 33338 w 76200"/>
                <a:gd name="connsiteY7" fmla="*/ 0 h 95250"/>
                <a:gd name="connsiteX8" fmla="*/ 49530 w 76200"/>
                <a:gd name="connsiteY8" fmla="*/ 0 h 95250"/>
                <a:gd name="connsiteX9" fmla="*/ 40958 w 76200"/>
                <a:gd name="connsiteY9" fmla="*/ 11430 h 95250"/>
                <a:gd name="connsiteX10" fmla="*/ 24765 w 76200"/>
                <a:gd name="connsiteY10" fmla="*/ 66675 h 95250"/>
                <a:gd name="connsiteX11" fmla="*/ 58103 w 76200"/>
                <a:gd name="connsiteY11" fmla="*/ 66675 h 95250"/>
                <a:gd name="connsiteX12" fmla="*/ 40958 w 76200"/>
                <a:gd name="connsiteY12" fmla="*/ 11430 h 95250"/>
                <a:gd name="connsiteX13" fmla="*/ 40958 w 76200"/>
                <a:gd name="connsiteY13" fmla="*/ 114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49530" y="0"/>
                  </a:moveTo>
                  <a:lnTo>
                    <a:pt x="82867" y="102870"/>
                  </a:lnTo>
                  <a:lnTo>
                    <a:pt x="68580" y="102870"/>
                  </a:lnTo>
                  <a:lnTo>
                    <a:pt x="60960" y="78105"/>
                  </a:lnTo>
                  <a:lnTo>
                    <a:pt x="20955" y="78105"/>
                  </a:lnTo>
                  <a:lnTo>
                    <a:pt x="13335" y="102870"/>
                  </a:lnTo>
                  <a:lnTo>
                    <a:pt x="0" y="102870"/>
                  </a:lnTo>
                  <a:lnTo>
                    <a:pt x="33338" y="0"/>
                  </a:lnTo>
                  <a:lnTo>
                    <a:pt x="49530" y="0"/>
                  </a:lnTo>
                  <a:close/>
                  <a:moveTo>
                    <a:pt x="40958" y="11430"/>
                  </a:moveTo>
                  <a:lnTo>
                    <a:pt x="24765" y="66675"/>
                  </a:lnTo>
                  <a:lnTo>
                    <a:pt x="58103" y="66675"/>
                  </a:lnTo>
                  <a:lnTo>
                    <a:pt x="40958" y="11430"/>
                  </a:lnTo>
                  <a:lnTo>
                    <a:pt x="40958" y="1143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5" name="Freeform: Shape 64">
              <a:extLst>
                <a:ext uri="{FF2B5EF4-FFF2-40B4-BE49-F238E27FC236}">
                  <a16:creationId xmlns:a16="http://schemas.microsoft.com/office/drawing/2014/main" id="{D4545EDA-02FC-44AB-936A-3AEFB4FCAEBA}"/>
                </a:ext>
              </a:extLst>
            </p:cNvPr>
            <p:cNvSpPr/>
            <p:nvPr/>
          </p:nvSpPr>
          <p:spPr>
            <a:xfrm>
              <a:off x="1844040" y="6108700"/>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7 h 95250"/>
                <a:gd name="connsiteX9" fmla="*/ 40005 w 57150"/>
                <a:gd name="connsiteY9" fmla="*/ 48578 h 95250"/>
                <a:gd name="connsiteX10" fmla="*/ 40005 w 57150"/>
                <a:gd name="connsiteY10" fmla="*/ 48578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3815 h 95250"/>
                <a:gd name="connsiteX31" fmla="*/ 40005 w 57150"/>
                <a:gd name="connsiteY31" fmla="*/ 41910 h 95250"/>
                <a:gd name="connsiteX32" fmla="*/ 44767 w 57150"/>
                <a:gd name="connsiteY32" fmla="*/ 38100 h 95250"/>
                <a:gd name="connsiteX33" fmla="*/ 47625 w 57150"/>
                <a:gd name="connsiteY33" fmla="*/ 32385 h 95250"/>
                <a:gd name="connsiteX34" fmla="*/ 48577 w 57150"/>
                <a:gd name="connsiteY34" fmla="*/ 25718 h 95250"/>
                <a:gd name="connsiteX35" fmla="*/ 47625 w 57150"/>
                <a:gd name="connsiteY35" fmla="*/ 20003 h 95250"/>
                <a:gd name="connsiteX36" fmla="*/ 45720 w 57150"/>
                <a:gd name="connsiteY36" fmla="*/ 15240 h 95250"/>
                <a:gd name="connsiteX37" fmla="*/ 41910 w 57150"/>
                <a:gd name="connsiteY37" fmla="*/ 11430 h 95250"/>
                <a:gd name="connsiteX38" fmla="*/ 35242 w 57150"/>
                <a:gd name="connsiteY38" fmla="*/ 9525 h 95250"/>
                <a:gd name="connsiteX39" fmla="*/ 13335 w 57150"/>
                <a:gd name="connsiteY39" fmla="*/ 9525 h 95250"/>
                <a:gd name="connsiteX40" fmla="*/ 13335 w 57150"/>
                <a:gd name="connsiteY40" fmla="*/ 41910 h 95250"/>
                <a:gd name="connsiteX41" fmla="*/ 33338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10478"/>
                    <a:pt x="58102" y="12382"/>
                    <a:pt x="58102" y="16193"/>
                  </a:cubicBezTo>
                  <a:cubicBezTo>
                    <a:pt x="59055" y="19050"/>
                    <a:pt x="59055" y="21907"/>
                    <a:pt x="59055" y="25718"/>
                  </a:cubicBezTo>
                  <a:cubicBezTo>
                    <a:pt x="59055" y="31432"/>
                    <a:pt x="57150" y="37147"/>
                    <a:pt x="54292" y="40957"/>
                  </a:cubicBezTo>
                  <a:cubicBezTo>
                    <a:pt x="51435" y="44768"/>
                    <a:pt x="46672" y="47625"/>
                    <a:pt x="40005" y="48578"/>
                  </a:cubicBezTo>
                  <a:lnTo>
                    <a:pt x="40005" y="48578"/>
                  </a:lnTo>
                  <a:cubicBezTo>
                    <a:pt x="42863" y="48578"/>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8"/>
                    <a:pt x="56197" y="77153"/>
                    <a:pt x="56197" y="79057"/>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2"/>
                    <a:pt x="41910" y="65723"/>
                  </a:cubicBezTo>
                  <a:cubicBezTo>
                    <a:pt x="41910" y="62865"/>
                    <a:pt x="40957" y="60007"/>
                    <a:pt x="40005" y="58103"/>
                  </a:cubicBezTo>
                  <a:cubicBezTo>
                    <a:pt x="39052" y="56197"/>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3815"/>
                  </a:moveTo>
                  <a:cubicBezTo>
                    <a:pt x="35242" y="43815"/>
                    <a:pt x="38100" y="43815"/>
                    <a:pt x="40005" y="41910"/>
                  </a:cubicBezTo>
                  <a:cubicBezTo>
                    <a:pt x="41910" y="40957"/>
                    <a:pt x="42863" y="40005"/>
                    <a:pt x="44767" y="38100"/>
                  </a:cubicBezTo>
                  <a:cubicBezTo>
                    <a:pt x="45720" y="36195"/>
                    <a:pt x="46672" y="34290"/>
                    <a:pt x="47625" y="32385"/>
                  </a:cubicBezTo>
                  <a:cubicBezTo>
                    <a:pt x="48577" y="30480"/>
                    <a:pt x="48577" y="28575"/>
                    <a:pt x="48577" y="25718"/>
                  </a:cubicBezTo>
                  <a:cubicBezTo>
                    <a:pt x="48577" y="23813"/>
                    <a:pt x="48577" y="21907"/>
                    <a:pt x="47625" y="20003"/>
                  </a:cubicBezTo>
                  <a:cubicBezTo>
                    <a:pt x="47625" y="18097"/>
                    <a:pt x="46672" y="16193"/>
                    <a:pt x="45720" y="15240"/>
                  </a:cubicBezTo>
                  <a:cubicBezTo>
                    <a:pt x="44767" y="13335"/>
                    <a:pt x="42863" y="12382"/>
                    <a:pt x="41910" y="11430"/>
                  </a:cubicBezTo>
                  <a:cubicBezTo>
                    <a:pt x="40005" y="10478"/>
                    <a:pt x="38100" y="9525"/>
                    <a:pt x="35242" y="9525"/>
                  </a:cubicBezTo>
                  <a:lnTo>
                    <a:pt x="13335" y="9525"/>
                  </a:lnTo>
                  <a:lnTo>
                    <a:pt x="13335" y="41910"/>
                  </a:lnTo>
                  <a:lnTo>
                    <a:pt x="33338" y="4191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6" name="Freeform: Shape 65">
              <a:extLst>
                <a:ext uri="{FF2B5EF4-FFF2-40B4-BE49-F238E27FC236}">
                  <a16:creationId xmlns:a16="http://schemas.microsoft.com/office/drawing/2014/main" id="{FCF6D718-BD99-488E-BDE6-FE1F94B977F9}"/>
                </a:ext>
              </a:extLst>
            </p:cNvPr>
            <p:cNvSpPr/>
            <p:nvPr/>
          </p:nvSpPr>
          <p:spPr>
            <a:xfrm>
              <a:off x="1924050" y="6108700"/>
              <a:ext cx="95250" cy="95250"/>
            </a:xfrm>
            <a:custGeom>
              <a:avLst/>
              <a:gdLst>
                <a:gd name="connsiteX0" fmla="*/ 0 w 95250"/>
                <a:gd name="connsiteY0" fmla="*/ 102870 h 95250"/>
                <a:gd name="connsiteX1" fmla="*/ 0 w 95250"/>
                <a:gd name="connsiteY1" fmla="*/ 0 h 95250"/>
                <a:gd name="connsiteX2" fmla="*/ 21908 w 95250"/>
                <a:gd name="connsiteY2" fmla="*/ 0 h 95250"/>
                <a:gd name="connsiteX3" fmla="*/ 47625 w 95250"/>
                <a:gd name="connsiteY3" fmla="*/ 85725 h 95250"/>
                <a:gd name="connsiteX4" fmla="*/ 47625 w 95250"/>
                <a:gd name="connsiteY4" fmla="*/ 85725 h 95250"/>
                <a:gd name="connsiteX5" fmla="*/ 74295 w 95250"/>
                <a:gd name="connsiteY5" fmla="*/ 0 h 95250"/>
                <a:gd name="connsiteX6" fmla="*/ 96203 w 95250"/>
                <a:gd name="connsiteY6" fmla="*/ 0 h 95250"/>
                <a:gd name="connsiteX7" fmla="*/ 96203 w 95250"/>
                <a:gd name="connsiteY7" fmla="*/ 102870 h 95250"/>
                <a:gd name="connsiteX8" fmla="*/ 82867 w 95250"/>
                <a:gd name="connsiteY8" fmla="*/ 102870 h 95250"/>
                <a:gd name="connsiteX9" fmla="*/ 82867 w 95250"/>
                <a:gd name="connsiteY9" fmla="*/ 11430 h 95250"/>
                <a:gd name="connsiteX10" fmla="*/ 81915 w 95250"/>
                <a:gd name="connsiteY10" fmla="*/ 11430 h 95250"/>
                <a:gd name="connsiteX11" fmla="*/ 53340 w 95250"/>
                <a:gd name="connsiteY11" fmla="*/ 102870 h 95250"/>
                <a:gd name="connsiteX12" fmla="*/ 40958 w 95250"/>
                <a:gd name="connsiteY12" fmla="*/ 102870 h 95250"/>
                <a:gd name="connsiteX13" fmla="*/ 13335 w 95250"/>
                <a:gd name="connsiteY13" fmla="*/ 11430 h 95250"/>
                <a:gd name="connsiteX14" fmla="*/ 12383 w 95250"/>
                <a:gd name="connsiteY14" fmla="*/ 11430 h 95250"/>
                <a:gd name="connsiteX15" fmla="*/ 12383 w 95250"/>
                <a:gd name="connsiteY15"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 h="95250">
                  <a:moveTo>
                    <a:pt x="0" y="102870"/>
                  </a:moveTo>
                  <a:lnTo>
                    <a:pt x="0" y="0"/>
                  </a:lnTo>
                  <a:lnTo>
                    <a:pt x="21908" y="0"/>
                  </a:lnTo>
                  <a:lnTo>
                    <a:pt x="47625" y="85725"/>
                  </a:lnTo>
                  <a:lnTo>
                    <a:pt x="47625" y="85725"/>
                  </a:lnTo>
                  <a:lnTo>
                    <a:pt x="74295" y="0"/>
                  </a:lnTo>
                  <a:lnTo>
                    <a:pt x="96203" y="0"/>
                  </a:lnTo>
                  <a:lnTo>
                    <a:pt x="96203" y="102870"/>
                  </a:lnTo>
                  <a:lnTo>
                    <a:pt x="82867" y="102870"/>
                  </a:lnTo>
                  <a:lnTo>
                    <a:pt x="82867" y="11430"/>
                  </a:lnTo>
                  <a:lnTo>
                    <a:pt x="81915" y="11430"/>
                  </a:lnTo>
                  <a:lnTo>
                    <a:pt x="53340" y="102870"/>
                  </a:lnTo>
                  <a:lnTo>
                    <a:pt x="40958" y="102870"/>
                  </a:lnTo>
                  <a:lnTo>
                    <a:pt x="13335" y="11430"/>
                  </a:lnTo>
                  <a:lnTo>
                    <a:pt x="12383" y="11430"/>
                  </a:lnTo>
                  <a:lnTo>
                    <a:pt x="12383"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7" name="Freeform: Shape 66">
              <a:extLst>
                <a:ext uri="{FF2B5EF4-FFF2-40B4-BE49-F238E27FC236}">
                  <a16:creationId xmlns:a16="http://schemas.microsoft.com/office/drawing/2014/main" id="{D686D854-1BC1-4099-9FE5-AFD94BB9F56B}"/>
                </a:ext>
              </a:extLst>
            </p:cNvPr>
            <p:cNvSpPr/>
            <p:nvPr/>
          </p:nvSpPr>
          <p:spPr>
            <a:xfrm>
              <a:off x="2032635" y="6108700"/>
              <a:ext cx="66675" cy="95250"/>
            </a:xfrm>
            <a:custGeom>
              <a:avLst/>
              <a:gdLst>
                <a:gd name="connsiteX0" fmla="*/ 68580 w 66675"/>
                <a:gd name="connsiteY0" fmla="*/ 0 h 95250"/>
                <a:gd name="connsiteX1" fmla="*/ 40958 w 66675"/>
                <a:gd name="connsiteY1" fmla="*/ 63818 h 95250"/>
                <a:gd name="connsiteX2" fmla="*/ 40958 w 66675"/>
                <a:gd name="connsiteY2" fmla="*/ 102870 h 95250"/>
                <a:gd name="connsiteX3" fmla="*/ 27623 w 66675"/>
                <a:gd name="connsiteY3" fmla="*/ 102870 h 95250"/>
                <a:gd name="connsiteX4" fmla="*/ 27623 w 66675"/>
                <a:gd name="connsiteY4" fmla="*/ 63818 h 95250"/>
                <a:gd name="connsiteX5" fmla="*/ 0 w 66675"/>
                <a:gd name="connsiteY5" fmla="*/ 0 h 95250"/>
                <a:gd name="connsiteX6" fmla="*/ 14288 w 66675"/>
                <a:gd name="connsiteY6" fmla="*/ 0 h 95250"/>
                <a:gd name="connsiteX7" fmla="*/ 35243 w 66675"/>
                <a:gd name="connsiteY7" fmla="*/ 49530 h 95250"/>
                <a:gd name="connsiteX8" fmla="*/ 55245 w 66675"/>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95250">
                  <a:moveTo>
                    <a:pt x="68580" y="0"/>
                  </a:moveTo>
                  <a:lnTo>
                    <a:pt x="40958" y="63818"/>
                  </a:lnTo>
                  <a:lnTo>
                    <a:pt x="40958" y="102870"/>
                  </a:lnTo>
                  <a:lnTo>
                    <a:pt x="27623" y="102870"/>
                  </a:lnTo>
                  <a:lnTo>
                    <a:pt x="27623" y="63818"/>
                  </a:lnTo>
                  <a:lnTo>
                    <a:pt x="0" y="0"/>
                  </a:lnTo>
                  <a:lnTo>
                    <a:pt x="14288" y="0"/>
                  </a:lnTo>
                  <a:lnTo>
                    <a:pt x="35243" y="49530"/>
                  </a:lnTo>
                  <a:lnTo>
                    <a:pt x="5524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8" name="Freeform: Shape 67">
              <a:extLst>
                <a:ext uri="{FF2B5EF4-FFF2-40B4-BE49-F238E27FC236}">
                  <a16:creationId xmlns:a16="http://schemas.microsoft.com/office/drawing/2014/main" id="{7DA9720D-8CFD-4A9A-9F19-FB11EA1810AF}"/>
                </a:ext>
              </a:extLst>
            </p:cNvPr>
            <p:cNvSpPr/>
            <p:nvPr/>
          </p:nvSpPr>
          <p:spPr>
            <a:xfrm>
              <a:off x="1757363" y="6245860"/>
              <a:ext cx="57150" cy="104775"/>
            </a:xfrm>
            <a:custGeom>
              <a:avLst/>
              <a:gdLst>
                <a:gd name="connsiteX0" fmla="*/ 10478 w 57150"/>
                <a:gd name="connsiteY0" fmla="*/ 78105 h 104775"/>
                <a:gd name="connsiteX1" fmla="*/ 12383 w 57150"/>
                <a:gd name="connsiteY1" fmla="*/ 86678 h 104775"/>
                <a:gd name="connsiteX2" fmla="*/ 16192 w 57150"/>
                <a:gd name="connsiteY2" fmla="*/ 92392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2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7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3 w 57150"/>
                <a:gd name="connsiteY25" fmla="*/ 16193 h 104775"/>
                <a:gd name="connsiteX26" fmla="*/ 16192 w 57150"/>
                <a:gd name="connsiteY26" fmla="*/ 20955 h 104775"/>
                <a:gd name="connsiteX27" fmla="*/ 15240 w 57150"/>
                <a:gd name="connsiteY27" fmla="*/ 27622 h 104775"/>
                <a:gd name="connsiteX28" fmla="*/ 19050 w 57150"/>
                <a:gd name="connsiteY28" fmla="*/ 37147 h 104775"/>
                <a:gd name="connsiteX29" fmla="*/ 27622 w 57150"/>
                <a:gd name="connsiteY29" fmla="*/ 43815 h 104775"/>
                <a:gd name="connsiteX30" fmla="*/ 39053 w 57150"/>
                <a:gd name="connsiteY30" fmla="*/ 49530 h 104775"/>
                <a:gd name="connsiteX31" fmla="*/ 50483 w 57150"/>
                <a:gd name="connsiteY31" fmla="*/ 56197 h 104775"/>
                <a:gd name="connsiteX32" fmla="*/ 59055 w 57150"/>
                <a:gd name="connsiteY32" fmla="*/ 65723 h 104775"/>
                <a:gd name="connsiteX33" fmla="*/ 62865 w 57150"/>
                <a:gd name="connsiteY33" fmla="*/ 79058 h 104775"/>
                <a:gd name="connsiteX34" fmla="*/ 60008 w 57150"/>
                <a:gd name="connsiteY34" fmla="*/ 92392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3 w 57150"/>
                <a:gd name="connsiteY42" fmla="*/ 80010 h 104775"/>
                <a:gd name="connsiteX43" fmla="*/ 953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8" y="78105"/>
                  </a:moveTo>
                  <a:cubicBezTo>
                    <a:pt x="10478" y="81915"/>
                    <a:pt x="11430" y="84773"/>
                    <a:pt x="12383" y="86678"/>
                  </a:cubicBezTo>
                  <a:cubicBezTo>
                    <a:pt x="13335" y="88583"/>
                    <a:pt x="14288" y="90488"/>
                    <a:pt x="16192" y="92392"/>
                  </a:cubicBezTo>
                  <a:cubicBezTo>
                    <a:pt x="18097" y="94298"/>
                    <a:pt x="20003" y="95250"/>
                    <a:pt x="21908" y="95250"/>
                  </a:cubicBezTo>
                  <a:cubicBezTo>
                    <a:pt x="23813" y="96203"/>
                    <a:pt x="25717" y="96203"/>
                    <a:pt x="28575" y="96203"/>
                  </a:cubicBezTo>
                  <a:cubicBezTo>
                    <a:pt x="31433" y="96203"/>
                    <a:pt x="33338" y="96203"/>
                    <a:pt x="36195" y="95250"/>
                  </a:cubicBezTo>
                  <a:cubicBezTo>
                    <a:pt x="38100" y="94298"/>
                    <a:pt x="40005" y="93345"/>
                    <a:pt x="41910" y="92392"/>
                  </a:cubicBezTo>
                  <a:cubicBezTo>
                    <a:pt x="43815" y="91440"/>
                    <a:pt x="44767" y="89535"/>
                    <a:pt x="45720" y="87630"/>
                  </a:cubicBezTo>
                  <a:cubicBezTo>
                    <a:pt x="46672" y="85725"/>
                    <a:pt x="47625" y="82867"/>
                    <a:pt x="47625" y="80010"/>
                  </a:cubicBezTo>
                  <a:cubicBezTo>
                    <a:pt x="47625" y="76200"/>
                    <a:pt x="46672" y="73342"/>
                    <a:pt x="43815" y="70485"/>
                  </a:cubicBezTo>
                  <a:cubicBezTo>
                    <a:pt x="41910" y="67628"/>
                    <a:pt x="39053" y="65723"/>
                    <a:pt x="35242" y="63817"/>
                  </a:cubicBezTo>
                  <a:cubicBezTo>
                    <a:pt x="31433" y="61913"/>
                    <a:pt x="28575" y="60008"/>
                    <a:pt x="23813" y="58103"/>
                  </a:cubicBezTo>
                  <a:cubicBezTo>
                    <a:pt x="20003" y="56197"/>
                    <a:pt x="16192" y="54292"/>
                    <a:pt x="12383" y="51435"/>
                  </a:cubicBezTo>
                  <a:cubicBezTo>
                    <a:pt x="8572" y="48578"/>
                    <a:pt x="5715" y="45720"/>
                    <a:pt x="3810" y="41910"/>
                  </a:cubicBezTo>
                  <a:cubicBezTo>
                    <a:pt x="1905" y="38100"/>
                    <a:pt x="0" y="34290"/>
                    <a:pt x="0" y="28575"/>
                  </a:cubicBezTo>
                  <a:cubicBezTo>
                    <a:pt x="0" y="23813"/>
                    <a:pt x="953"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3" y="16193"/>
                  </a:cubicBezTo>
                  <a:cubicBezTo>
                    <a:pt x="18097" y="17145"/>
                    <a:pt x="17145" y="19050"/>
                    <a:pt x="16192" y="20955"/>
                  </a:cubicBezTo>
                  <a:cubicBezTo>
                    <a:pt x="15240" y="22860"/>
                    <a:pt x="15240" y="25717"/>
                    <a:pt x="15240" y="27622"/>
                  </a:cubicBezTo>
                  <a:cubicBezTo>
                    <a:pt x="15240" y="31433"/>
                    <a:pt x="16192" y="34290"/>
                    <a:pt x="19050" y="37147"/>
                  </a:cubicBezTo>
                  <a:cubicBezTo>
                    <a:pt x="20955" y="40005"/>
                    <a:pt x="23813" y="41910"/>
                    <a:pt x="27622" y="43815"/>
                  </a:cubicBezTo>
                  <a:cubicBezTo>
                    <a:pt x="31433" y="45720"/>
                    <a:pt x="35242" y="47625"/>
                    <a:pt x="39053" y="49530"/>
                  </a:cubicBezTo>
                  <a:cubicBezTo>
                    <a:pt x="42863" y="51435"/>
                    <a:pt x="46672" y="53340"/>
                    <a:pt x="50483" y="56197"/>
                  </a:cubicBezTo>
                  <a:cubicBezTo>
                    <a:pt x="54292" y="59055"/>
                    <a:pt x="57150" y="61913"/>
                    <a:pt x="59055" y="65723"/>
                  </a:cubicBezTo>
                  <a:cubicBezTo>
                    <a:pt x="60960" y="69533"/>
                    <a:pt x="62865" y="74295"/>
                    <a:pt x="62865" y="79058"/>
                  </a:cubicBezTo>
                  <a:cubicBezTo>
                    <a:pt x="62865" y="84773"/>
                    <a:pt x="61913" y="88583"/>
                    <a:pt x="60008" y="92392"/>
                  </a:cubicBezTo>
                  <a:cubicBezTo>
                    <a:pt x="58103" y="96203"/>
                    <a:pt x="56197" y="99060"/>
                    <a:pt x="53340" y="100965"/>
                  </a:cubicBezTo>
                  <a:cubicBezTo>
                    <a:pt x="50483" y="102870"/>
                    <a:pt x="46672" y="104775"/>
                    <a:pt x="42863" y="105728"/>
                  </a:cubicBezTo>
                  <a:cubicBezTo>
                    <a:pt x="39053"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3" y="83820"/>
                    <a:pt x="953" y="81915"/>
                    <a:pt x="953" y="80010"/>
                  </a:cubicBezTo>
                  <a:cubicBezTo>
                    <a:pt x="953" y="78105"/>
                    <a:pt x="953" y="76200"/>
                    <a:pt x="953" y="74295"/>
                  </a:cubicBezTo>
                  <a:lnTo>
                    <a:pt x="14288" y="74295"/>
                  </a:lnTo>
                  <a:lnTo>
                    <a:pt x="14288" y="78105"/>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69" name="Freeform: Shape 68">
              <a:extLst>
                <a:ext uri="{FF2B5EF4-FFF2-40B4-BE49-F238E27FC236}">
                  <a16:creationId xmlns:a16="http://schemas.microsoft.com/office/drawing/2014/main" id="{C8752349-8F1D-4637-8C71-DB4B35E3D846}"/>
                </a:ext>
              </a:extLst>
            </p:cNvPr>
            <p:cNvSpPr/>
            <p:nvPr/>
          </p:nvSpPr>
          <p:spPr>
            <a:xfrm>
              <a:off x="1836420" y="6248718"/>
              <a:ext cx="57150" cy="104775"/>
            </a:xfrm>
            <a:custGeom>
              <a:avLst/>
              <a:gdLst>
                <a:gd name="connsiteX0" fmla="*/ 13335 w 57150"/>
                <a:gd name="connsiteY0" fmla="*/ 0 h 104775"/>
                <a:gd name="connsiteX1" fmla="*/ 13335 w 57150"/>
                <a:gd name="connsiteY1" fmla="*/ 65722 h 104775"/>
                <a:gd name="connsiteX2" fmla="*/ 14288 w 57150"/>
                <a:gd name="connsiteY2" fmla="*/ 80010 h 104775"/>
                <a:gd name="connsiteX3" fmla="*/ 18097 w 57150"/>
                <a:gd name="connsiteY3" fmla="*/ 88582 h 104775"/>
                <a:gd name="connsiteX4" fmla="*/ 23813 w 57150"/>
                <a:gd name="connsiteY4" fmla="*/ 93345 h 104775"/>
                <a:gd name="connsiteX5" fmla="*/ 32385 w 57150"/>
                <a:gd name="connsiteY5" fmla="*/ 94297 h 104775"/>
                <a:gd name="connsiteX6" fmla="*/ 40958 w 57150"/>
                <a:gd name="connsiteY6" fmla="*/ 93345 h 104775"/>
                <a:gd name="connsiteX7" fmla="*/ 46672 w 57150"/>
                <a:gd name="connsiteY7" fmla="*/ 88582 h 104775"/>
                <a:gd name="connsiteX8" fmla="*/ 50483 w 57150"/>
                <a:gd name="connsiteY8" fmla="*/ 80010 h 104775"/>
                <a:gd name="connsiteX9" fmla="*/ 51435 w 57150"/>
                <a:gd name="connsiteY9" fmla="*/ 65722 h 104775"/>
                <a:gd name="connsiteX10" fmla="*/ 51435 w 57150"/>
                <a:gd name="connsiteY10" fmla="*/ 0 h 104775"/>
                <a:gd name="connsiteX11" fmla="*/ 64770 w 57150"/>
                <a:gd name="connsiteY11" fmla="*/ 0 h 104775"/>
                <a:gd name="connsiteX12" fmla="*/ 64770 w 57150"/>
                <a:gd name="connsiteY12" fmla="*/ 65722 h 104775"/>
                <a:gd name="connsiteX13" fmla="*/ 57150 w 57150"/>
                <a:gd name="connsiteY13" fmla="*/ 96202 h 104775"/>
                <a:gd name="connsiteX14" fmla="*/ 32385 w 57150"/>
                <a:gd name="connsiteY14" fmla="*/ 105727 h 104775"/>
                <a:gd name="connsiteX15" fmla="*/ 7620 w 57150"/>
                <a:gd name="connsiteY15" fmla="*/ 96202 h 104775"/>
                <a:gd name="connsiteX16" fmla="*/ 0 w 57150"/>
                <a:gd name="connsiteY16" fmla="*/ 65722 h 104775"/>
                <a:gd name="connsiteX17" fmla="*/ 0 w 57150"/>
                <a:gd name="connsiteY17" fmla="*/ 0 h 104775"/>
                <a:gd name="connsiteX18" fmla="*/ 13335 w 57150"/>
                <a:gd name="connsiteY1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104775">
                  <a:moveTo>
                    <a:pt x="13335" y="0"/>
                  </a:moveTo>
                  <a:lnTo>
                    <a:pt x="13335" y="65722"/>
                  </a:lnTo>
                  <a:cubicBezTo>
                    <a:pt x="13335" y="71438"/>
                    <a:pt x="13335" y="76200"/>
                    <a:pt x="14288" y="80010"/>
                  </a:cubicBezTo>
                  <a:cubicBezTo>
                    <a:pt x="15240" y="83820"/>
                    <a:pt x="16192" y="86677"/>
                    <a:pt x="18097" y="88582"/>
                  </a:cubicBezTo>
                  <a:cubicBezTo>
                    <a:pt x="20002" y="90488"/>
                    <a:pt x="21908" y="92393"/>
                    <a:pt x="23813" y="93345"/>
                  </a:cubicBezTo>
                  <a:cubicBezTo>
                    <a:pt x="26670" y="94297"/>
                    <a:pt x="28575" y="94297"/>
                    <a:pt x="32385" y="94297"/>
                  </a:cubicBezTo>
                  <a:cubicBezTo>
                    <a:pt x="35242" y="94297"/>
                    <a:pt x="38100" y="94297"/>
                    <a:pt x="40958" y="93345"/>
                  </a:cubicBezTo>
                  <a:cubicBezTo>
                    <a:pt x="42863" y="92393"/>
                    <a:pt x="45720" y="91440"/>
                    <a:pt x="46672" y="88582"/>
                  </a:cubicBezTo>
                  <a:cubicBezTo>
                    <a:pt x="48577" y="86677"/>
                    <a:pt x="49530" y="83820"/>
                    <a:pt x="50483" y="80010"/>
                  </a:cubicBezTo>
                  <a:cubicBezTo>
                    <a:pt x="51435" y="76200"/>
                    <a:pt x="51435" y="71438"/>
                    <a:pt x="51435" y="65722"/>
                  </a:cubicBezTo>
                  <a:lnTo>
                    <a:pt x="51435" y="0"/>
                  </a:lnTo>
                  <a:lnTo>
                    <a:pt x="64770" y="0"/>
                  </a:lnTo>
                  <a:lnTo>
                    <a:pt x="64770" y="65722"/>
                  </a:lnTo>
                  <a:cubicBezTo>
                    <a:pt x="64770" y="80010"/>
                    <a:pt x="61913" y="90488"/>
                    <a:pt x="57150" y="96202"/>
                  </a:cubicBezTo>
                  <a:cubicBezTo>
                    <a:pt x="51435" y="101918"/>
                    <a:pt x="43815" y="105727"/>
                    <a:pt x="32385" y="105727"/>
                  </a:cubicBezTo>
                  <a:cubicBezTo>
                    <a:pt x="21908" y="105727"/>
                    <a:pt x="13335" y="102870"/>
                    <a:pt x="7620" y="96202"/>
                  </a:cubicBezTo>
                  <a:cubicBezTo>
                    <a:pt x="1905" y="90488"/>
                    <a:pt x="0" y="80010"/>
                    <a:pt x="0" y="65722"/>
                  </a:cubicBezTo>
                  <a:lnTo>
                    <a:pt x="0" y="0"/>
                  </a:lnTo>
                  <a:lnTo>
                    <a:pt x="1333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0" name="Freeform: Shape 69">
              <a:extLst>
                <a:ext uri="{FF2B5EF4-FFF2-40B4-BE49-F238E27FC236}">
                  <a16:creationId xmlns:a16="http://schemas.microsoft.com/office/drawing/2014/main" id="{27EC85D5-7E9B-4782-916C-70D721AD7803}"/>
                </a:ext>
              </a:extLst>
            </p:cNvPr>
            <p:cNvSpPr/>
            <p:nvPr/>
          </p:nvSpPr>
          <p:spPr>
            <a:xfrm>
              <a:off x="1925955" y="6248718"/>
              <a:ext cx="57150" cy="95250"/>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3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3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8"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3" y="54293"/>
                    <a:pt x="43815" y="56197"/>
                    <a:pt x="40005" y="56197"/>
                  </a:cubicBezTo>
                  <a:cubicBezTo>
                    <a:pt x="36195" y="57150"/>
                    <a:pt x="33338" y="57150"/>
                    <a:pt x="31433" y="57150"/>
                  </a:cubicBezTo>
                  <a:lnTo>
                    <a:pt x="14288" y="57150"/>
                  </a:lnTo>
                  <a:lnTo>
                    <a:pt x="14288" y="102870"/>
                  </a:lnTo>
                  <a:lnTo>
                    <a:pt x="953" y="102870"/>
                  </a:lnTo>
                  <a:lnTo>
                    <a:pt x="953" y="0"/>
                  </a:lnTo>
                  <a:close/>
                  <a:moveTo>
                    <a:pt x="27623"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3" y="4667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1" name="Freeform: Shape 70">
              <a:extLst>
                <a:ext uri="{FF2B5EF4-FFF2-40B4-BE49-F238E27FC236}">
                  <a16:creationId xmlns:a16="http://schemas.microsoft.com/office/drawing/2014/main" id="{45B1D40E-6DC2-401E-9CF9-A6609142B2A2}"/>
                </a:ext>
              </a:extLst>
            </p:cNvPr>
            <p:cNvSpPr/>
            <p:nvPr/>
          </p:nvSpPr>
          <p:spPr>
            <a:xfrm>
              <a:off x="2005013" y="6248718"/>
              <a:ext cx="57150" cy="95250"/>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2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2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7"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2" y="54293"/>
                    <a:pt x="43815" y="56197"/>
                    <a:pt x="40005" y="56197"/>
                  </a:cubicBezTo>
                  <a:cubicBezTo>
                    <a:pt x="36195" y="57150"/>
                    <a:pt x="33338" y="57150"/>
                    <a:pt x="31433" y="57150"/>
                  </a:cubicBezTo>
                  <a:lnTo>
                    <a:pt x="14288" y="57150"/>
                  </a:lnTo>
                  <a:lnTo>
                    <a:pt x="14288" y="102870"/>
                  </a:lnTo>
                  <a:lnTo>
                    <a:pt x="953" y="102870"/>
                  </a:lnTo>
                  <a:lnTo>
                    <a:pt x="953" y="0"/>
                  </a:lnTo>
                  <a:close/>
                  <a:moveTo>
                    <a:pt x="27622"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2" y="4667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2" name="Freeform: Shape 71">
              <a:extLst>
                <a:ext uri="{FF2B5EF4-FFF2-40B4-BE49-F238E27FC236}">
                  <a16:creationId xmlns:a16="http://schemas.microsoft.com/office/drawing/2014/main" id="{E5A7B44E-F260-4265-AB0C-6CB3789E1021}"/>
                </a:ext>
              </a:extLst>
            </p:cNvPr>
            <p:cNvSpPr/>
            <p:nvPr/>
          </p:nvSpPr>
          <p:spPr>
            <a:xfrm>
              <a:off x="2083117" y="6245860"/>
              <a:ext cx="57150" cy="104775"/>
            </a:xfrm>
            <a:custGeom>
              <a:avLst/>
              <a:gdLst>
                <a:gd name="connsiteX0" fmla="*/ 7620 w 57150"/>
                <a:gd name="connsiteY0" fmla="*/ 99060 h 104775"/>
                <a:gd name="connsiteX1" fmla="*/ 0 w 57150"/>
                <a:gd name="connsiteY1" fmla="*/ 68580 h 104775"/>
                <a:gd name="connsiteX2" fmla="*/ 0 w 57150"/>
                <a:gd name="connsiteY2" fmla="*/ 34290 h 104775"/>
                <a:gd name="connsiteX3" fmla="*/ 7620 w 57150"/>
                <a:gd name="connsiteY3" fmla="*/ 9525 h 104775"/>
                <a:gd name="connsiteX4" fmla="*/ 32385 w 57150"/>
                <a:gd name="connsiteY4" fmla="*/ 0 h 104775"/>
                <a:gd name="connsiteX5" fmla="*/ 57150 w 57150"/>
                <a:gd name="connsiteY5" fmla="*/ 9525 h 104775"/>
                <a:gd name="connsiteX6" fmla="*/ 64770 w 57150"/>
                <a:gd name="connsiteY6" fmla="*/ 34290 h 104775"/>
                <a:gd name="connsiteX7" fmla="*/ 64770 w 57150"/>
                <a:gd name="connsiteY7" fmla="*/ 67628 h 104775"/>
                <a:gd name="connsiteX8" fmla="*/ 57150 w 57150"/>
                <a:gd name="connsiteY8" fmla="*/ 98108 h 104775"/>
                <a:gd name="connsiteX9" fmla="*/ 32385 w 57150"/>
                <a:gd name="connsiteY9" fmla="*/ 107633 h 104775"/>
                <a:gd name="connsiteX10" fmla="*/ 7620 w 57150"/>
                <a:gd name="connsiteY10" fmla="*/ 99060 h 104775"/>
                <a:gd name="connsiteX11" fmla="*/ 40005 w 57150"/>
                <a:gd name="connsiteY11" fmla="*/ 96203 h 104775"/>
                <a:gd name="connsiteX12" fmla="*/ 45720 w 57150"/>
                <a:gd name="connsiteY12" fmla="*/ 91440 h 104775"/>
                <a:gd name="connsiteX13" fmla="*/ 49530 w 57150"/>
                <a:gd name="connsiteY13" fmla="*/ 82867 h 104775"/>
                <a:gd name="connsiteX14" fmla="*/ 50483 w 57150"/>
                <a:gd name="connsiteY14" fmla="*/ 68580 h 104775"/>
                <a:gd name="connsiteX15" fmla="*/ 50483 w 57150"/>
                <a:gd name="connsiteY15" fmla="*/ 34290 h 104775"/>
                <a:gd name="connsiteX16" fmla="*/ 48578 w 57150"/>
                <a:gd name="connsiteY16" fmla="*/ 21908 h 104775"/>
                <a:gd name="connsiteX17" fmla="*/ 42863 w 57150"/>
                <a:gd name="connsiteY17" fmla="*/ 15240 h 104775"/>
                <a:gd name="connsiteX18" fmla="*/ 36195 w 57150"/>
                <a:gd name="connsiteY18" fmla="*/ 12383 h 104775"/>
                <a:gd name="connsiteX19" fmla="*/ 31433 w 57150"/>
                <a:gd name="connsiteY19" fmla="*/ 12383 h 104775"/>
                <a:gd name="connsiteX20" fmla="*/ 26670 w 57150"/>
                <a:gd name="connsiteY20" fmla="*/ 12383 h 104775"/>
                <a:gd name="connsiteX21" fmla="*/ 20003 w 57150"/>
                <a:gd name="connsiteY21" fmla="*/ 15240 h 104775"/>
                <a:gd name="connsiteX22" fmla="*/ 14288 w 57150"/>
                <a:gd name="connsiteY22" fmla="*/ 21908 h 104775"/>
                <a:gd name="connsiteX23" fmla="*/ 12383 w 57150"/>
                <a:gd name="connsiteY23" fmla="*/ 34290 h 104775"/>
                <a:gd name="connsiteX24" fmla="*/ 12383 w 57150"/>
                <a:gd name="connsiteY24" fmla="*/ 69533 h 104775"/>
                <a:gd name="connsiteX25" fmla="*/ 13335 w 57150"/>
                <a:gd name="connsiteY25" fmla="*/ 83820 h 104775"/>
                <a:gd name="connsiteX26" fmla="*/ 17145 w 57150"/>
                <a:gd name="connsiteY26" fmla="*/ 92392 h 104775"/>
                <a:gd name="connsiteX27" fmla="*/ 22860 w 57150"/>
                <a:gd name="connsiteY27" fmla="*/ 97155 h 104775"/>
                <a:gd name="connsiteX28" fmla="*/ 31433 w 57150"/>
                <a:gd name="connsiteY28" fmla="*/ 98108 h 104775"/>
                <a:gd name="connsiteX29" fmla="*/ 40005 w 57150"/>
                <a:gd name="connsiteY29" fmla="*/ 9620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150" h="104775">
                  <a:moveTo>
                    <a:pt x="7620" y="99060"/>
                  </a:moveTo>
                  <a:cubicBezTo>
                    <a:pt x="1905" y="93345"/>
                    <a:pt x="0" y="82867"/>
                    <a:pt x="0" y="68580"/>
                  </a:cubicBezTo>
                  <a:lnTo>
                    <a:pt x="0" y="34290"/>
                  </a:lnTo>
                  <a:cubicBezTo>
                    <a:pt x="0" y="23813"/>
                    <a:pt x="2858" y="16193"/>
                    <a:pt x="7620" y="9525"/>
                  </a:cubicBezTo>
                  <a:cubicBezTo>
                    <a:pt x="13335" y="3810"/>
                    <a:pt x="20955" y="0"/>
                    <a:pt x="32385" y="0"/>
                  </a:cubicBezTo>
                  <a:cubicBezTo>
                    <a:pt x="43815" y="0"/>
                    <a:pt x="51435" y="2858"/>
                    <a:pt x="57150" y="9525"/>
                  </a:cubicBezTo>
                  <a:cubicBezTo>
                    <a:pt x="62865" y="15240"/>
                    <a:pt x="64770" y="23813"/>
                    <a:pt x="64770" y="34290"/>
                  </a:cubicBezTo>
                  <a:lnTo>
                    <a:pt x="64770" y="67628"/>
                  </a:lnTo>
                  <a:cubicBezTo>
                    <a:pt x="64770" y="81915"/>
                    <a:pt x="61913" y="92392"/>
                    <a:pt x="57150" y="98108"/>
                  </a:cubicBezTo>
                  <a:cubicBezTo>
                    <a:pt x="51435" y="103823"/>
                    <a:pt x="43815" y="107633"/>
                    <a:pt x="32385" y="107633"/>
                  </a:cubicBezTo>
                  <a:cubicBezTo>
                    <a:pt x="20955" y="107633"/>
                    <a:pt x="12383" y="104775"/>
                    <a:pt x="7620" y="99060"/>
                  </a:cubicBezTo>
                  <a:moveTo>
                    <a:pt x="40005" y="96203"/>
                  </a:moveTo>
                  <a:cubicBezTo>
                    <a:pt x="41910" y="95250"/>
                    <a:pt x="44767" y="94298"/>
                    <a:pt x="45720" y="91440"/>
                  </a:cubicBezTo>
                  <a:cubicBezTo>
                    <a:pt x="47625" y="89535"/>
                    <a:pt x="48578" y="86678"/>
                    <a:pt x="49530" y="82867"/>
                  </a:cubicBezTo>
                  <a:cubicBezTo>
                    <a:pt x="50483" y="79058"/>
                    <a:pt x="50483" y="74295"/>
                    <a:pt x="50483" y="68580"/>
                  </a:cubicBezTo>
                  <a:lnTo>
                    <a:pt x="50483" y="34290"/>
                  </a:lnTo>
                  <a:cubicBezTo>
                    <a:pt x="50483" y="28575"/>
                    <a:pt x="49530" y="24765"/>
                    <a:pt x="48578" y="21908"/>
                  </a:cubicBezTo>
                  <a:cubicBezTo>
                    <a:pt x="46673" y="19050"/>
                    <a:pt x="44767" y="17145"/>
                    <a:pt x="42863" y="15240"/>
                  </a:cubicBezTo>
                  <a:cubicBezTo>
                    <a:pt x="40958" y="13335"/>
                    <a:pt x="39053" y="13335"/>
                    <a:pt x="36195" y="12383"/>
                  </a:cubicBezTo>
                  <a:cubicBezTo>
                    <a:pt x="34290" y="12383"/>
                    <a:pt x="32385" y="12383"/>
                    <a:pt x="31433" y="12383"/>
                  </a:cubicBezTo>
                  <a:cubicBezTo>
                    <a:pt x="30480" y="12383"/>
                    <a:pt x="28575" y="12383"/>
                    <a:pt x="26670" y="12383"/>
                  </a:cubicBezTo>
                  <a:cubicBezTo>
                    <a:pt x="24765" y="12383"/>
                    <a:pt x="22860" y="13335"/>
                    <a:pt x="20003" y="15240"/>
                  </a:cubicBezTo>
                  <a:cubicBezTo>
                    <a:pt x="18098" y="17145"/>
                    <a:pt x="16192" y="19050"/>
                    <a:pt x="14288" y="21908"/>
                  </a:cubicBezTo>
                  <a:cubicBezTo>
                    <a:pt x="12383" y="24765"/>
                    <a:pt x="12383" y="29528"/>
                    <a:pt x="12383" y="34290"/>
                  </a:cubicBezTo>
                  <a:lnTo>
                    <a:pt x="12383" y="69533"/>
                  </a:lnTo>
                  <a:cubicBezTo>
                    <a:pt x="12383" y="75248"/>
                    <a:pt x="12383" y="80010"/>
                    <a:pt x="13335" y="83820"/>
                  </a:cubicBezTo>
                  <a:cubicBezTo>
                    <a:pt x="14288" y="87630"/>
                    <a:pt x="15240" y="90488"/>
                    <a:pt x="17145" y="92392"/>
                  </a:cubicBezTo>
                  <a:cubicBezTo>
                    <a:pt x="19050" y="94298"/>
                    <a:pt x="20955" y="96203"/>
                    <a:pt x="22860" y="97155"/>
                  </a:cubicBezTo>
                  <a:cubicBezTo>
                    <a:pt x="24765" y="98108"/>
                    <a:pt x="27623" y="98108"/>
                    <a:pt x="31433" y="98108"/>
                  </a:cubicBezTo>
                  <a:cubicBezTo>
                    <a:pt x="35242" y="98108"/>
                    <a:pt x="37148" y="96203"/>
                    <a:pt x="40005" y="96203"/>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3" name="Freeform: Shape 72">
              <a:extLst>
                <a:ext uri="{FF2B5EF4-FFF2-40B4-BE49-F238E27FC236}">
                  <a16:creationId xmlns:a16="http://schemas.microsoft.com/office/drawing/2014/main" id="{DDDB3537-A22C-4878-9A95-C4E1E2125837}"/>
                </a:ext>
              </a:extLst>
            </p:cNvPr>
            <p:cNvSpPr/>
            <p:nvPr/>
          </p:nvSpPr>
          <p:spPr>
            <a:xfrm>
              <a:off x="2169795" y="6248718"/>
              <a:ext cx="57150" cy="95250"/>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2 h 95250"/>
                <a:gd name="connsiteX7" fmla="*/ 59055 w 57150"/>
                <a:gd name="connsiteY7" fmla="*/ 25718 h 95250"/>
                <a:gd name="connsiteX8" fmla="*/ 54292 w 57150"/>
                <a:gd name="connsiteY8" fmla="*/ 40957 h 95250"/>
                <a:gd name="connsiteX9" fmla="*/ 40005 w 57150"/>
                <a:gd name="connsiteY9" fmla="*/ 48577 h 95250"/>
                <a:gd name="connsiteX10" fmla="*/ 40005 w 57150"/>
                <a:gd name="connsiteY10" fmla="*/ 48577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7 h 95250"/>
                <a:gd name="connsiteX17" fmla="*/ 58102 w 57150"/>
                <a:gd name="connsiteY17" fmla="*/ 94297 h 95250"/>
                <a:gd name="connsiteX18" fmla="*/ 59055 w 57150"/>
                <a:gd name="connsiteY18" fmla="*/ 100965 h 95250"/>
                <a:gd name="connsiteX19" fmla="*/ 45720 w 57150"/>
                <a:gd name="connsiteY19" fmla="*/ 100965 h 95250"/>
                <a:gd name="connsiteX20" fmla="*/ 43815 w 57150"/>
                <a:gd name="connsiteY20" fmla="*/ 94297 h 95250"/>
                <a:gd name="connsiteX21" fmla="*/ 42863 w 57150"/>
                <a:gd name="connsiteY21" fmla="*/ 85725 h 95250"/>
                <a:gd name="connsiteX22" fmla="*/ 42863 w 57150"/>
                <a:gd name="connsiteY22" fmla="*/ 76200 h 95250"/>
                <a:gd name="connsiteX23" fmla="*/ 41910 w 57150"/>
                <a:gd name="connsiteY23" fmla="*/ 65722 h 95250"/>
                <a:gd name="connsiteX24" fmla="*/ 40005 w 57150"/>
                <a:gd name="connsiteY24" fmla="*/ 58102 h 95250"/>
                <a:gd name="connsiteX25" fmla="*/ 36195 w 57150"/>
                <a:gd name="connsiteY25" fmla="*/ 54293 h 95250"/>
                <a:gd name="connsiteX26" fmla="*/ 31433 w 57150"/>
                <a:gd name="connsiteY26" fmla="*/ 52388 h 95250"/>
                <a:gd name="connsiteX27" fmla="*/ 27622 w 57150"/>
                <a:gd name="connsiteY27" fmla="*/ 52388 h 95250"/>
                <a:gd name="connsiteX28" fmla="*/ 12383 w 57150"/>
                <a:gd name="connsiteY28" fmla="*/ 52388 h 95250"/>
                <a:gd name="connsiteX29" fmla="*/ 12383 w 57150"/>
                <a:gd name="connsiteY29" fmla="*/ 102870 h 95250"/>
                <a:gd name="connsiteX30" fmla="*/ 32385 w 57150"/>
                <a:gd name="connsiteY30" fmla="*/ 43815 h 95250"/>
                <a:gd name="connsiteX31" fmla="*/ 39052 w 57150"/>
                <a:gd name="connsiteY31" fmla="*/ 41910 h 95250"/>
                <a:gd name="connsiteX32" fmla="*/ 43815 w 57150"/>
                <a:gd name="connsiteY32" fmla="*/ 38100 h 95250"/>
                <a:gd name="connsiteX33" fmla="*/ 46672 w 57150"/>
                <a:gd name="connsiteY33" fmla="*/ 32385 h 95250"/>
                <a:gd name="connsiteX34" fmla="*/ 47625 w 57150"/>
                <a:gd name="connsiteY34" fmla="*/ 25718 h 95250"/>
                <a:gd name="connsiteX35" fmla="*/ 46672 w 57150"/>
                <a:gd name="connsiteY35" fmla="*/ 20002 h 95250"/>
                <a:gd name="connsiteX36" fmla="*/ 44767 w 57150"/>
                <a:gd name="connsiteY36" fmla="*/ 15240 h 95250"/>
                <a:gd name="connsiteX37" fmla="*/ 40958 w 57150"/>
                <a:gd name="connsiteY37" fmla="*/ 11430 h 95250"/>
                <a:gd name="connsiteX38" fmla="*/ 34290 w 57150"/>
                <a:gd name="connsiteY38" fmla="*/ 9525 h 95250"/>
                <a:gd name="connsiteX39" fmla="*/ 14288 w 57150"/>
                <a:gd name="connsiteY39" fmla="*/ 9525 h 95250"/>
                <a:gd name="connsiteX40" fmla="*/ 14288 w 57150"/>
                <a:gd name="connsiteY40" fmla="*/ 41910 h 95250"/>
                <a:gd name="connsiteX41" fmla="*/ 32385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2"/>
                    <a:pt x="46672" y="1905"/>
                  </a:cubicBezTo>
                  <a:cubicBezTo>
                    <a:pt x="49530" y="3810"/>
                    <a:pt x="52388" y="5715"/>
                    <a:pt x="54292" y="7620"/>
                  </a:cubicBezTo>
                  <a:cubicBezTo>
                    <a:pt x="56197" y="10477"/>
                    <a:pt x="58102" y="12382"/>
                    <a:pt x="58102" y="16192"/>
                  </a:cubicBezTo>
                  <a:cubicBezTo>
                    <a:pt x="59055" y="19050"/>
                    <a:pt x="59055" y="21907"/>
                    <a:pt x="59055" y="25718"/>
                  </a:cubicBezTo>
                  <a:cubicBezTo>
                    <a:pt x="59055" y="31432"/>
                    <a:pt x="57150" y="37147"/>
                    <a:pt x="54292" y="40957"/>
                  </a:cubicBezTo>
                  <a:cubicBezTo>
                    <a:pt x="51435" y="44768"/>
                    <a:pt x="46672" y="47625"/>
                    <a:pt x="40005" y="48577"/>
                  </a:cubicBezTo>
                  <a:lnTo>
                    <a:pt x="40005" y="48577"/>
                  </a:lnTo>
                  <a:cubicBezTo>
                    <a:pt x="42863" y="48577"/>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7"/>
                    <a:pt x="56197" y="77152"/>
                    <a:pt x="56197" y="79057"/>
                  </a:cubicBezTo>
                  <a:cubicBezTo>
                    <a:pt x="56197" y="80963"/>
                    <a:pt x="56197" y="83820"/>
                    <a:pt x="57150" y="86677"/>
                  </a:cubicBezTo>
                  <a:cubicBezTo>
                    <a:pt x="57150" y="89535"/>
                    <a:pt x="58102" y="92393"/>
                    <a:pt x="58102" y="94297"/>
                  </a:cubicBezTo>
                  <a:cubicBezTo>
                    <a:pt x="58102" y="97155"/>
                    <a:pt x="59055" y="99060"/>
                    <a:pt x="59055" y="100965"/>
                  </a:cubicBezTo>
                  <a:lnTo>
                    <a:pt x="45720" y="100965"/>
                  </a:lnTo>
                  <a:cubicBezTo>
                    <a:pt x="44767" y="99060"/>
                    <a:pt x="43815" y="97155"/>
                    <a:pt x="43815" y="94297"/>
                  </a:cubicBezTo>
                  <a:cubicBezTo>
                    <a:pt x="43815" y="91440"/>
                    <a:pt x="42863" y="89535"/>
                    <a:pt x="42863" y="85725"/>
                  </a:cubicBezTo>
                  <a:cubicBezTo>
                    <a:pt x="42863" y="82868"/>
                    <a:pt x="42863" y="80010"/>
                    <a:pt x="42863" y="76200"/>
                  </a:cubicBezTo>
                  <a:cubicBezTo>
                    <a:pt x="42863" y="73343"/>
                    <a:pt x="42863" y="69532"/>
                    <a:pt x="41910" y="65722"/>
                  </a:cubicBezTo>
                  <a:cubicBezTo>
                    <a:pt x="41910" y="62865"/>
                    <a:pt x="40958" y="60007"/>
                    <a:pt x="40005" y="58102"/>
                  </a:cubicBezTo>
                  <a:cubicBezTo>
                    <a:pt x="39052" y="56197"/>
                    <a:pt x="37147" y="55245"/>
                    <a:pt x="36195" y="54293"/>
                  </a:cubicBezTo>
                  <a:cubicBezTo>
                    <a:pt x="35242" y="53340"/>
                    <a:pt x="33338" y="53340"/>
                    <a:pt x="31433" y="52388"/>
                  </a:cubicBezTo>
                  <a:cubicBezTo>
                    <a:pt x="29527" y="52388"/>
                    <a:pt x="28575" y="52388"/>
                    <a:pt x="27622" y="52388"/>
                  </a:cubicBezTo>
                  <a:lnTo>
                    <a:pt x="12383" y="52388"/>
                  </a:lnTo>
                  <a:lnTo>
                    <a:pt x="12383" y="102870"/>
                  </a:lnTo>
                  <a:close/>
                  <a:moveTo>
                    <a:pt x="32385" y="43815"/>
                  </a:moveTo>
                  <a:cubicBezTo>
                    <a:pt x="34290" y="43815"/>
                    <a:pt x="37147" y="43815"/>
                    <a:pt x="39052" y="41910"/>
                  </a:cubicBezTo>
                  <a:cubicBezTo>
                    <a:pt x="40958" y="40957"/>
                    <a:pt x="41910" y="40005"/>
                    <a:pt x="43815" y="38100"/>
                  </a:cubicBezTo>
                  <a:cubicBezTo>
                    <a:pt x="44767" y="36195"/>
                    <a:pt x="45720" y="34290"/>
                    <a:pt x="46672" y="32385"/>
                  </a:cubicBezTo>
                  <a:cubicBezTo>
                    <a:pt x="47625" y="30480"/>
                    <a:pt x="47625" y="28575"/>
                    <a:pt x="47625" y="25718"/>
                  </a:cubicBezTo>
                  <a:cubicBezTo>
                    <a:pt x="47625" y="23813"/>
                    <a:pt x="47625" y="21907"/>
                    <a:pt x="46672" y="20002"/>
                  </a:cubicBezTo>
                  <a:cubicBezTo>
                    <a:pt x="46672" y="18097"/>
                    <a:pt x="45720" y="16192"/>
                    <a:pt x="44767" y="15240"/>
                  </a:cubicBezTo>
                  <a:cubicBezTo>
                    <a:pt x="43815" y="13335"/>
                    <a:pt x="41910" y="12382"/>
                    <a:pt x="40958" y="11430"/>
                  </a:cubicBezTo>
                  <a:cubicBezTo>
                    <a:pt x="39052" y="10477"/>
                    <a:pt x="37147" y="9525"/>
                    <a:pt x="34290" y="9525"/>
                  </a:cubicBezTo>
                  <a:lnTo>
                    <a:pt x="14288" y="9525"/>
                  </a:lnTo>
                  <a:lnTo>
                    <a:pt x="14288" y="41910"/>
                  </a:lnTo>
                  <a:lnTo>
                    <a:pt x="32385" y="4191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4" name="Freeform: Shape 73">
              <a:extLst>
                <a:ext uri="{FF2B5EF4-FFF2-40B4-BE49-F238E27FC236}">
                  <a16:creationId xmlns:a16="http://schemas.microsoft.com/office/drawing/2014/main" id="{6E9F1D29-7787-4DEB-AEC9-10C717752850}"/>
                </a:ext>
              </a:extLst>
            </p:cNvPr>
            <p:cNvSpPr/>
            <p:nvPr/>
          </p:nvSpPr>
          <p:spPr>
            <a:xfrm>
              <a:off x="2240280" y="6248718"/>
              <a:ext cx="66675" cy="95250"/>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5" name="Freeform: Shape 74">
              <a:extLst>
                <a:ext uri="{FF2B5EF4-FFF2-40B4-BE49-F238E27FC236}">
                  <a16:creationId xmlns:a16="http://schemas.microsoft.com/office/drawing/2014/main" id="{12E33B9E-ADB4-42E8-A852-CD451BEECB14}"/>
                </a:ext>
              </a:extLst>
            </p:cNvPr>
            <p:cNvSpPr/>
            <p:nvPr/>
          </p:nvSpPr>
          <p:spPr>
            <a:xfrm>
              <a:off x="2322195" y="6248718"/>
              <a:ext cx="9525" cy="95250"/>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6" name="Freeform: Shape 75">
              <a:extLst>
                <a:ext uri="{FF2B5EF4-FFF2-40B4-BE49-F238E27FC236}">
                  <a16:creationId xmlns:a16="http://schemas.microsoft.com/office/drawing/2014/main" id="{31F80C3F-DFB0-4E1B-B133-DA39544F477C}"/>
                </a:ext>
              </a:extLst>
            </p:cNvPr>
            <p:cNvSpPr/>
            <p:nvPr/>
          </p:nvSpPr>
          <p:spPr>
            <a:xfrm>
              <a:off x="2361247" y="6248718"/>
              <a:ext cx="66675" cy="95250"/>
            </a:xfrm>
            <a:custGeom>
              <a:avLst/>
              <a:gdLst>
                <a:gd name="connsiteX0" fmla="*/ 70485 w 66675"/>
                <a:gd name="connsiteY0" fmla="*/ 102870 h 95250"/>
                <a:gd name="connsiteX1" fmla="*/ 52388 w 66675"/>
                <a:gd name="connsiteY1" fmla="*/ 102870 h 95250"/>
                <a:gd name="connsiteX2" fmla="*/ 11430 w 66675"/>
                <a:gd name="connsiteY2" fmla="*/ 13335 h 95250"/>
                <a:gd name="connsiteX3" fmla="*/ 11430 w 66675"/>
                <a:gd name="connsiteY3" fmla="*/ 13335 h 95250"/>
                <a:gd name="connsiteX4" fmla="*/ 11430 w 66675"/>
                <a:gd name="connsiteY4" fmla="*/ 102870 h 95250"/>
                <a:gd name="connsiteX5" fmla="*/ 0 w 66675"/>
                <a:gd name="connsiteY5" fmla="*/ 102870 h 95250"/>
                <a:gd name="connsiteX6" fmla="*/ 0 w 66675"/>
                <a:gd name="connsiteY6" fmla="*/ 0 h 95250"/>
                <a:gd name="connsiteX7" fmla="*/ 18098 w 66675"/>
                <a:gd name="connsiteY7" fmla="*/ 0 h 95250"/>
                <a:gd name="connsiteX8" fmla="*/ 58103 w 66675"/>
                <a:gd name="connsiteY8" fmla="*/ 88582 h 95250"/>
                <a:gd name="connsiteX9" fmla="*/ 59055 w 66675"/>
                <a:gd name="connsiteY9" fmla="*/ 88582 h 95250"/>
                <a:gd name="connsiteX10" fmla="*/ 59055 w 66675"/>
                <a:gd name="connsiteY10" fmla="*/ 0 h 95250"/>
                <a:gd name="connsiteX11" fmla="*/ 70485 w 66675"/>
                <a:gd name="connsiteY11"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 h="95250">
                  <a:moveTo>
                    <a:pt x="70485" y="102870"/>
                  </a:moveTo>
                  <a:lnTo>
                    <a:pt x="52388" y="102870"/>
                  </a:lnTo>
                  <a:lnTo>
                    <a:pt x="11430" y="13335"/>
                  </a:lnTo>
                  <a:lnTo>
                    <a:pt x="11430" y="13335"/>
                  </a:lnTo>
                  <a:lnTo>
                    <a:pt x="11430" y="102870"/>
                  </a:lnTo>
                  <a:lnTo>
                    <a:pt x="0" y="102870"/>
                  </a:lnTo>
                  <a:lnTo>
                    <a:pt x="0" y="0"/>
                  </a:lnTo>
                  <a:lnTo>
                    <a:pt x="18098" y="0"/>
                  </a:lnTo>
                  <a:lnTo>
                    <a:pt x="58103" y="88582"/>
                  </a:lnTo>
                  <a:lnTo>
                    <a:pt x="59055" y="88582"/>
                  </a:lnTo>
                  <a:lnTo>
                    <a:pt x="59055" y="0"/>
                  </a:lnTo>
                  <a:lnTo>
                    <a:pt x="70485"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7" name="Freeform: Shape 76">
              <a:extLst>
                <a:ext uri="{FF2B5EF4-FFF2-40B4-BE49-F238E27FC236}">
                  <a16:creationId xmlns:a16="http://schemas.microsoft.com/office/drawing/2014/main" id="{E17BAB4A-01F0-4627-AEFC-EA7D254C38B0}"/>
                </a:ext>
              </a:extLst>
            </p:cNvPr>
            <p:cNvSpPr/>
            <p:nvPr/>
          </p:nvSpPr>
          <p:spPr>
            <a:xfrm>
              <a:off x="2453640" y="6245860"/>
              <a:ext cx="57150" cy="104775"/>
            </a:xfrm>
            <a:custGeom>
              <a:avLst/>
              <a:gdLst>
                <a:gd name="connsiteX0" fmla="*/ 46672 w 57150"/>
                <a:gd name="connsiteY0" fmla="*/ 16193 h 104775"/>
                <a:gd name="connsiteX1" fmla="*/ 32385 w 57150"/>
                <a:gd name="connsiteY1" fmla="*/ 11430 h 104775"/>
                <a:gd name="connsiteX2" fmla="*/ 27622 w 57150"/>
                <a:gd name="connsiteY2" fmla="*/ 11430 h 104775"/>
                <a:gd name="connsiteX3" fmla="*/ 20955 w 57150"/>
                <a:gd name="connsiteY3" fmla="*/ 14288 h 104775"/>
                <a:gd name="connsiteX4" fmla="*/ 15240 w 57150"/>
                <a:gd name="connsiteY4" fmla="*/ 20955 h 104775"/>
                <a:gd name="connsiteX5" fmla="*/ 13335 w 57150"/>
                <a:gd name="connsiteY5" fmla="*/ 33338 h 104775"/>
                <a:gd name="connsiteX6" fmla="*/ 13335 w 57150"/>
                <a:gd name="connsiteY6" fmla="*/ 68580 h 104775"/>
                <a:gd name="connsiteX7" fmla="*/ 14288 w 57150"/>
                <a:gd name="connsiteY7" fmla="*/ 82867 h 104775"/>
                <a:gd name="connsiteX8" fmla="*/ 18097 w 57150"/>
                <a:gd name="connsiteY8" fmla="*/ 91440 h 104775"/>
                <a:gd name="connsiteX9" fmla="*/ 23813 w 57150"/>
                <a:gd name="connsiteY9" fmla="*/ 96203 h 104775"/>
                <a:gd name="connsiteX10" fmla="*/ 32385 w 57150"/>
                <a:gd name="connsiteY10" fmla="*/ 97155 h 104775"/>
                <a:gd name="connsiteX11" fmla="*/ 43815 w 57150"/>
                <a:gd name="connsiteY11" fmla="*/ 95250 h 104775"/>
                <a:gd name="connsiteX12" fmla="*/ 50482 w 57150"/>
                <a:gd name="connsiteY12" fmla="*/ 92392 h 104775"/>
                <a:gd name="connsiteX13" fmla="*/ 50482 w 57150"/>
                <a:gd name="connsiteY13" fmla="*/ 61913 h 104775"/>
                <a:gd name="connsiteX14" fmla="*/ 31432 w 57150"/>
                <a:gd name="connsiteY14" fmla="*/ 61913 h 104775"/>
                <a:gd name="connsiteX15" fmla="*/ 31432 w 57150"/>
                <a:gd name="connsiteY15" fmla="*/ 50483 h 104775"/>
                <a:gd name="connsiteX16" fmla="*/ 63817 w 57150"/>
                <a:gd name="connsiteY16" fmla="*/ 50483 h 104775"/>
                <a:gd name="connsiteX17" fmla="*/ 63817 w 57150"/>
                <a:gd name="connsiteY17" fmla="*/ 100965 h 104775"/>
                <a:gd name="connsiteX18" fmla="*/ 49530 w 57150"/>
                <a:gd name="connsiteY18" fmla="*/ 106680 h 104775"/>
                <a:gd name="connsiteX19" fmla="*/ 32385 w 57150"/>
                <a:gd name="connsiteY19" fmla="*/ 108585 h 104775"/>
                <a:gd name="connsiteX20" fmla="*/ 7620 w 57150"/>
                <a:gd name="connsiteY20" fmla="*/ 99060 h 104775"/>
                <a:gd name="connsiteX21" fmla="*/ 0 w 57150"/>
                <a:gd name="connsiteY21" fmla="*/ 68580 h 104775"/>
                <a:gd name="connsiteX22" fmla="*/ 0 w 57150"/>
                <a:gd name="connsiteY22" fmla="*/ 34290 h 104775"/>
                <a:gd name="connsiteX23" fmla="*/ 7620 w 57150"/>
                <a:gd name="connsiteY23" fmla="*/ 9525 h 104775"/>
                <a:gd name="connsiteX24" fmla="*/ 32385 w 57150"/>
                <a:gd name="connsiteY24" fmla="*/ 0 h 104775"/>
                <a:gd name="connsiteX25" fmla="*/ 57150 w 57150"/>
                <a:gd name="connsiteY25" fmla="*/ 6668 h 104775"/>
                <a:gd name="connsiteX26" fmla="*/ 64770 w 57150"/>
                <a:gd name="connsiteY26" fmla="*/ 29528 h 104775"/>
                <a:gd name="connsiteX27" fmla="*/ 51435 w 57150"/>
                <a:gd name="connsiteY27" fmla="*/ 29528 h 104775"/>
                <a:gd name="connsiteX28" fmla="*/ 46672 w 57150"/>
                <a:gd name="connsiteY28" fmla="*/ 1619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50" h="104775">
                  <a:moveTo>
                    <a:pt x="46672" y="16193"/>
                  </a:moveTo>
                  <a:cubicBezTo>
                    <a:pt x="43815" y="13335"/>
                    <a:pt x="39052" y="11430"/>
                    <a:pt x="32385" y="11430"/>
                  </a:cubicBezTo>
                  <a:cubicBezTo>
                    <a:pt x="31432" y="11430"/>
                    <a:pt x="29527" y="11430"/>
                    <a:pt x="27622" y="11430"/>
                  </a:cubicBezTo>
                  <a:cubicBezTo>
                    <a:pt x="25717" y="11430"/>
                    <a:pt x="23813" y="12383"/>
                    <a:pt x="20955" y="14288"/>
                  </a:cubicBezTo>
                  <a:cubicBezTo>
                    <a:pt x="19050" y="16193"/>
                    <a:pt x="17145" y="18097"/>
                    <a:pt x="15240" y="20955"/>
                  </a:cubicBezTo>
                  <a:cubicBezTo>
                    <a:pt x="13335" y="23813"/>
                    <a:pt x="13335" y="28575"/>
                    <a:pt x="13335" y="33338"/>
                  </a:cubicBezTo>
                  <a:lnTo>
                    <a:pt x="13335" y="68580"/>
                  </a:lnTo>
                  <a:cubicBezTo>
                    <a:pt x="13335" y="74295"/>
                    <a:pt x="13335" y="79058"/>
                    <a:pt x="14288" y="82867"/>
                  </a:cubicBezTo>
                  <a:cubicBezTo>
                    <a:pt x="15240" y="86678"/>
                    <a:pt x="16192" y="89535"/>
                    <a:pt x="18097" y="91440"/>
                  </a:cubicBezTo>
                  <a:cubicBezTo>
                    <a:pt x="20002" y="93345"/>
                    <a:pt x="21907" y="95250"/>
                    <a:pt x="23813" y="96203"/>
                  </a:cubicBezTo>
                  <a:cubicBezTo>
                    <a:pt x="25717" y="97155"/>
                    <a:pt x="28575" y="97155"/>
                    <a:pt x="32385" y="97155"/>
                  </a:cubicBezTo>
                  <a:cubicBezTo>
                    <a:pt x="37147" y="97155"/>
                    <a:pt x="40957" y="96203"/>
                    <a:pt x="43815" y="95250"/>
                  </a:cubicBezTo>
                  <a:cubicBezTo>
                    <a:pt x="46672" y="94298"/>
                    <a:pt x="49530" y="93345"/>
                    <a:pt x="50482" y="92392"/>
                  </a:cubicBezTo>
                  <a:lnTo>
                    <a:pt x="50482" y="61913"/>
                  </a:lnTo>
                  <a:lnTo>
                    <a:pt x="31432" y="61913"/>
                  </a:lnTo>
                  <a:lnTo>
                    <a:pt x="31432" y="50483"/>
                  </a:lnTo>
                  <a:lnTo>
                    <a:pt x="63817" y="50483"/>
                  </a:lnTo>
                  <a:lnTo>
                    <a:pt x="63817" y="100965"/>
                  </a:lnTo>
                  <a:cubicBezTo>
                    <a:pt x="60007" y="102870"/>
                    <a:pt x="55245" y="104775"/>
                    <a:pt x="49530" y="106680"/>
                  </a:cubicBezTo>
                  <a:cubicBezTo>
                    <a:pt x="44767" y="108585"/>
                    <a:pt x="39052" y="108585"/>
                    <a:pt x="32385" y="108585"/>
                  </a:cubicBezTo>
                  <a:cubicBezTo>
                    <a:pt x="20955" y="108585"/>
                    <a:pt x="13335" y="105728"/>
                    <a:pt x="7620" y="99060"/>
                  </a:cubicBezTo>
                  <a:cubicBezTo>
                    <a:pt x="1905" y="93345"/>
                    <a:pt x="0" y="82867"/>
                    <a:pt x="0" y="68580"/>
                  </a:cubicBezTo>
                  <a:lnTo>
                    <a:pt x="0" y="34290"/>
                  </a:lnTo>
                  <a:cubicBezTo>
                    <a:pt x="0" y="23813"/>
                    <a:pt x="2857" y="16193"/>
                    <a:pt x="7620" y="9525"/>
                  </a:cubicBezTo>
                  <a:cubicBezTo>
                    <a:pt x="13335" y="3810"/>
                    <a:pt x="20955" y="0"/>
                    <a:pt x="32385" y="0"/>
                  </a:cubicBezTo>
                  <a:cubicBezTo>
                    <a:pt x="43815" y="0"/>
                    <a:pt x="51435" y="1905"/>
                    <a:pt x="57150" y="6668"/>
                  </a:cubicBezTo>
                  <a:cubicBezTo>
                    <a:pt x="62865" y="11430"/>
                    <a:pt x="64770" y="19050"/>
                    <a:pt x="64770" y="29528"/>
                  </a:cubicBezTo>
                  <a:lnTo>
                    <a:pt x="51435" y="29528"/>
                  </a:lnTo>
                  <a:cubicBezTo>
                    <a:pt x="51435" y="24765"/>
                    <a:pt x="49530" y="20003"/>
                    <a:pt x="46672" y="16193"/>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8" name="Freeform: Shape 77">
              <a:extLst>
                <a:ext uri="{FF2B5EF4-FFF2-40B4-BE49-F238E27FC236}">
                  <a16:creationId xmlns:a16="http://schemas.microsoft.com/office/drawing/2014/main" id="{3147C035-D232-4FC7-825E-8A2324D06811}"/>
                </a:ext>
              </a:extLst>
            </p:cNvPr>
            <p:cNvSpPr/>
            <p:nvPr/>
          </p:nvSpPr>
          <p:spPr>
            <a:xfrm>
              <a:off x="1755458" y="6388735"/>
              <a:ext cx="57150" cy="95250"/>
            </a:xfrm>
            <a:custGeom>
              <a:avLst/>
              <a:gdLst>
                <a:gd name="connsiteX0" fmla="*/ 0 w 57150"/>
                <a:gd name="connsiteY0" fmla="*/ 0 h 95250"/>
                <a:gd name="connsiteX1" fmla="*/ 56197 w 57150"/>
                <a:gd name="connsiteY1" fmla="*/ 0 h 95250"/>
                <a:gd name="connsiteX2" fmla="*/ 56197 w 57150"/>
                <a:gd name="connsiteY2" fmla="*/ 16192 h 95250"/>
                <a:gd name="connsiteX3" fmla="*/ 20955 w 57150"/>
                <a:gd name="connsiteY3" fmla="*/ 16192 h 95250"/>
                <a:gd name="connsiteX4" fmla="*/ 20955 w 57150"/>
                <a:gd name="connsiteY4" fmla="*/ 41910 h 95250"/>
                <a:gd name="connsiteX5" fmla="*/ 53340 w 57150"/>
                <a:gd name="connsiteY5" fmla="*/ 41910 h 95250"/>
                <a:gd name="connsiteX6" fmla="*/ 53340 w 57150"/>
                <a:gd name="connsiteY6" fmla="*/ 57150 h 95250"/>
                <a:gd name="connsiteX7" fmla="*/ 20955 w 57150"/>
                <a:gd name="connsiteY7" fmla="*/ 57150 h 95250"/>
                <a:gd name="connsiteX8" fmla="*/ 20955 w 57150"/>
                <a:gd name="connsiteY8" fmla="*/ 87630 h 95250"/>
                <a:gd name="connsiteX9" fmla="*/ 57150 w 57150"/>
                <a:gd name="connsiteY9" fmla="*/ 87630 h 95250"/>
                <a:gd name="connsiteX10" fmla="*/ 57150 w 57150"/>
                <a:gd name="connsiteY10" fmla="*/ 103822 h 95250"/>
                <a:gd name="connsiteX11" fmla="*/ 0 w 5715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56197" y="0"/>
                  </a:lnTo>
                  <a:lnTo>
                    <a:pt x="56197" y="16192"/>
                  </a:lnTo>
                  <a:lnTo>
                    <a:pt x="20955" y="16192"/>
                  </a:lnTo>
                  <a:lnTo>
                    <a:pt x="20955" y="41910"/>
                  </a:lnTo>
                  <a:lnTo>
                    <a:pt x="53340" y="41910"/>
                  </a:lnTo>
                  <a:lnTo>
                    <a:pt x="53340" y="57150"/>
                  </a:lnTo>
                  <a:lnTo>
                    <a:pt x="20955" y="57150"/>
                  </a:lnTo>
                  <a:lnTo>
                    <a:pt x="20955" y="87630"/>
                  </a:lnTo>
                  <a:lnTo>
                    <a:pt x="57150" y="87630"/>
                  </a:lnTo>
                  <a:lnTo>
                    <a:pt x="57150" y="103822"/>
                  </a:lnTo>
                  <a:lnTo>
                    <a:pt x="0" y="10382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79" name="Freeform: Shape 78">
              <a:extLst>
                <a:ext uri="{FF2B5EF4-FFF2-40B4-BE49-F238E27FC236}">
                  <a16:creationId xmlns:a16="http://schemas.microsoft.com/office/drawing/2014/main" id="{7B9F4AAD-ACB3-4F15-8043-57468A57B1D3}"/>
                </a:ext>
              </a:extLst>
            </p:cNvPr>
            <p:cNvSpPr/>
            <p:nvPr/>
          </p:nvSpPr>
          <p:spPr>
            <a:xfrm>
              <a:off x="1826895" y="6388735"/>
              <a:ext cx="66675" cy="104775"/>
            </a:xfrm>
            <a:custGeom>
              <a:avLst/>
              <a:gdLst>
                <a:gd name="connsiteX0" fmla="*/ 36195 w 66675"/>
                <a:gd name="connsiteY0" fmla="*/ 0 h 104775"/>
                <a:gd name="connsiteX1" fmla="*/ 53340 w 66675"/>
                <a:gd name="connsiteY1" fmla="*/ 3810 h 104775"/>
                <a:gd name="connsiteX2" fmla="*/ 63817 w 66675"/>
                <a:gd name="connsiteY2" fmla="*/ 13335 h 104775"/>
                <a:gd name="connsiteX3" fmla="*/ 68580 w 66675"/>
                <a:gd name="connsiteY3" fmla="*/ 29527 h 104775"/>
                <a:gd name="connsiteX4" fmla="*/ 69533 w 66675"/>
                <a:gd name="connsiteY4" fmla="*/ 51435 h 104775"/>
                <a:gd name="connsiteX5" fmla="*/ 69533 w 66675"/>
                <a:gd name="connsiteY5" fmla="*/ 60960 h 104775"/>
                <a:gd name="connsiteX6" fmla="*/ 68580 w 66675"/>
                <a:gd name="connsiteY6" fmla="*/ 72390 h 104775"/>
                <a:gd name="connsiteX7" fmla="*/ 65722 w 66675"/>
                <a:gd name="connsiteY7" fmla="*/ 83820 h 104775"/>
                <a:gd name="connsiteX8" fmla="*/ 60008 w 66675"/>
                <a:gd name="connsiteY8" fmla="*/ 94297 h 104775"/>
                <a:gd name="connsiteX9" fmla="*/ 50483 w 66675"/>
                <a:gd name="connsiteY9" fmla="*/ 101917 h 104775"/>
                <a:gd name="connsiteX10" fmla="*/ 35242 w 66675"/>
                <a:gd name="connsiteY10" fmla="*/ 104775 h 104775"/>
                <a:gd name="connsiteX11" fmla="*/ 0 w 66675"/>
                <a:gd name="connsiteY11" fmla="*/ 104775 h 104775"/>
                <a:gd name="connsiteX12" fmla="*/ 0 w 66675"/>
                <a:gd name="connsiteY12" fmla="*/ 0 h 104775"/>
                <a:gd name="connsiteX13" fmla="*/ 36195 w 66675"/>
                <a:gd name="connsiteY13" fmla="*/ 0 h 104775"/>
                <a:gd name="connsiteX14" fmla="*/ 32385 w 66675"/>
                <a:gd name="connsiteY14" fmla="*/ 87630 h 104775"/>
                <a:gd name="connsiteX15" fmla="*/ 40005 w 66675"/>
                <a:gd name="connsiteY15" fmla="*/ 85725 h 104775"/>
                <a:gd name="connsiteX16" fmla="*/ 44767 w 66675"/>
                <a:gd name="connsiteY16" fmla="*/ 79057 h 104775"/>
                <a:gd name="connsiteX17" fmla="*/ 46672 w 66675"/>
                <a:gd name="connsiteY17" fmla="*/ 67627 h 104775"/>
                <a:gd name="connsiteX18" fmla="*/ 47625 w 66675"/>
                <a:gd name="connsiteY18" fmla="*/ 51435 h 104775"/>
                <a:gd name="connsiteX19" fmla="*/ 47625 w 66675"/>
                <a:gd name="connsiteY19" fmla="*/ 38100 h 104775"/>
                <a:gd name="connsiteX20" fmla="*/ 45720 w 66675"/>
                <a:gd name="connsiteY20" fmla="*/ 26670 h 104775"/>
                <a:gd name="connsiteX21" fmla="*/ 40958 w 66675"/>
                <a:gd name="connsiteY21" fmla="*/ 19050 h 104775"/>
                <a:gd name="connsiteX22" fmla="*/ 32385 w 66675"/>
                <a:gd name="connsiteY22" fmla="*/ 16192 h 104775"/>
                <a:gd name="connsiteX23" fmla="*/ 20955 w 66675"/>
                <a:gd name="connsiteY23" fmla="*/ 16192 h 104775"/>
                <a:gd name="connsiteX24" fmla="*/ 20955 w 66675"/>
                <a:gd name="connsiteY24" fmla="*/ 87630 h 104775"/>
                <a:gd name="connsiteX25" fmla="*/ 32385 w 66675"/>
                <a:gd name="connsiteY25" fmla="*/ 8763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5" h="104775">
                  <a:moveTo>
                    <a:pt x="36195" y="0"/>
                  </a:moveTo>
                  <a:cubicBezTo>
                    <a:pt x="42863" y="0"/>
                    <a:pt x="48577" y="952"/>
                    <a:pt x="53340" y="3810"/>
                  </a:cubicBezTo>
                  <a:cubicBezTo>
                    <a:pt x="58102" y="5715"/>
                    <a:pt x="60960" y="9525"/>
                    <a:pt x="63817" y="13335"/>
                  </a:cubicBezTo>
                  <a:cubicBezTo>
                    <a:pt x="66675" y="18097"/>
                    <a:pt x="67627" y="22860"/>
                    <a:pt x="68580" y="29527"/>
                  </a:cubicBezTo>
                  <a:cubicBezTo>
                    <a:pt x="69533" y="36195"/>
                    <a:pt x="69533" y="42863"/>
                    <a:pt x="69533" y="51435"/>
                  </a:cubicBezTo>
                  <a:lnTo>
                    <a:pt x="69533" y="60960"/>
                  </a:lnTo>
                  <a:cubicBezTo>
                    <a:pt x="69533" y="64770"/>
                    <a:pt x="69533" y="68580"/>
                    <a:pt x="68580" y="72390"/>
                  </a:cubicBezTo>
                  <a:cubicBezTo>
                    <a:pt x="68580" y="76200"/>
                    <a:pt x="67627" y="80010"/>
                    <a:pt x="65722" y="83820"/>
                  </a:cubicBezTo>
                  <a:cubicBezTo>
                    <a:pt x="64770" y="87630"/>
                    <a:pt x="62865" y="90488"/>
                    <a:pt x="60008" y="94297"/>
                  </a:cubicBezTo>
                  <a:cubicBezTo>
                    <a:pt x="57150" y="97155"/>
                    <a:pt x="54292" y="100013"/>
                    <a:pt x="50483" y="101917"/>
                  </a:cubicBezTo>
                  <a:cubicBezTo>
                    <a:pt x="46672" y="103822"/>
                    <a:pt x="40958" y="104775"/>
                    <a:pt x="35242" y="104775"/>
                  </a:cubicBezTo>
                  <a:lnTo>
                    <a:pt x="0" y="104775"/>
                  </a:lnTo>
                  <a:lnTo>
                    <a:pt x="0" y="0"/>
                  </a:lnTo>
                  <a:lnTo>
                    <a:pt x="36195" y="0"/>
                  </a:lnTo>
                  <a:close/>
                  <a:moveTo>
                    <a:pt x="32385" y="87630"/>
                  </a:moveTo>
                  <a:cubicBezTo>
                    <a:pt x="35242" y="87630"/>
                    <a:pt x="38100" y="86677"/>
                    <a:pt x="40005" y="85725"/>
                  </a:cubicBezTo>
                  <a:cubicBezTo>
                    <a:pt x="41910" y="84772"/>
                    <a:pt x="43815" y="81915"/>
                    <a:pt x="44767" y="79057"/>
                  </a:cubicBezTo>
                  <a:cubicBezTo>
                    <a:pt x="45720" y="76200"/>
                    <a:pt x="46672" y="72390"/>
                    <a:pt x="46672" y="67627"/>
                  </a:cubicBezTo>
                  <a:cubicBezTo>
                    <a:pt x="46672" y="62865"/>
                    <a:pt x="47625" y="57150"/>
                    <a:pt x="47625" y="51435"/>
                  </a:cubicBezTo>
                  <a:cubicBezTo>
                    <a:pt x="47625" y="46672"/>
                    <a:pt x="47625" y="41910"/>
                    <a:pt x="47625" y="38100"/>
                  </a:cubicBezTo>
                  <a:cubicBezTo>
                    <a:pt x="47625" y="34290"/>
                    <a:pt x="46672" y="30480"/>
                    <a:pt x="45720" y="26670"/>
                  </a:cubicBezTo>
                  <a:cubicBezTo>
                    <a:pt x="44767" y="23813"/>
                    <a:pt x="42863" y="20955"/>
                    <a:pt x="40958" y="19050"/>
                  </a:cubicBezTo>
                  <a:cubicBezTo>
                    <a:pt x="39052" y="17145"/>
                    <a:pt x="36195" y="16192"/>
                    <a:pt x="32385" y="16192"/>
                  </a:cubicBezTo>
                  <a:lnTo>
                    <a:pt x="20955" y="16192"/>
                  </a:lnTo>
                  <a:lnTo>
                    <a:pt x="20955" y="87630"/>
                  </a:lnTo>
                  <a:lnTo>
                    <a:pt x="32385" y="8763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0" name="Freeform: Shape 79">
              <a:extLst>
                <a:ext uri="{FF2B5EF4-FFF2-40B4-BE49-F238E27FC236}">
                  <a16:creationId xmlns:a16="http://schemas.microsoft.com/office/drawing/2014/main" id="{B0428142-7362-46E9-928D-AC7620565FC4}"/>
                </a:ext>
              </a:extLst>
            </p:cNvPr>
            <p:cNvSpPr/>
            <p:nvPr/>
          </p:nvSpPr>
          <p:spPr>
            <a:xfrm>
              <a:off x="1913572" y="6388735"/>
              <a:ext cx="66675" cy="104775"/>
            </a:xfrm>
            <a:custGeom>
              <a:avLst/>
              <a:gdLst>
                <a:gd name="connsiteX0" fmla="*/ 69533 w 66675"/>
                <a:gd name="connsiteY0" fmla="*/ 73342 h 104775"/>
                <a:gd name="connsiteX1" fmla="*/ 67628 w 66675"/>
                <a:gd name="connsiteY1" fmla="*/ 84772 h 104775"/>
                <a:gd name="connsiteX2" fmla="*/ 61913 w 66675"/>
                <a:gd name="connsiteY2" fmla="*/ 95250 h 104775"/>
                <a:gd name="connsiteX3" fmla="*/ 51435 w 66675"/>
                <a:gd name="connsiteY3" fmla="*/ 102870 h 104775"/>
                <a:gd name="connsiteX4" fmla="*/ 35243 w 66675"/>
                <a:gd name="connsiteY4" fmla="*/ 105727 h 104775"/>
                <a:gd name="connsiteX5" fmla="*/ 8573 w 66675"/>
                <a:gd name="connsiteY5" fmla="*/ 97155 h 104775"/>
                <a:gd name="connsiteX6" fmla="*/ 0 w 66675"/>
                <a:gd name="connsiteY6" fmla="*/ 74295 h 104775"/>
                <a:gd name="connsiteX7" fmla="*/ 0 w 66675"/>
                <a:gd name="connsiteY7" fmla="*/ 952 h 104775"/>
                <a:gd name="connsiteX8" fmla="*/ 21908 w 66675"/>
                <a:gd name="connsiteY8" fmla="*/ 952 h 104775"/>
                <a:gd name="connsiteX9" fmla="*/ 21908 w 66675"/>
                <a:gd name="connsiteY9" fmla="*/ 72390 h 104775"/>
                <a:gd name="connsiteX10" fmla="*/ 25718 w 66675"/>
                <a:gd name="connsiteY10" fmla="*/ 85725 h 104775"/>
                <a:gd name="connsiteX11" fmla="*/ 35243 w 66675"/>
                <a:gd name="connsiteY11" fmla="*/ 89535 h 104775"/>
                <a:gd name="connsiteX12" fmla="*/ 45720 w 66675"/>
                <a:gd name="connsiteY12" fmla="*/ 84772 h 104775"/>
                <a:gd name="connsiteX13" fmla="*/ 48578 w 66675"/>
                <a:gd name="connsiteY13" fmla="*/ 71438 h 104775"/>
                <a:gd name="connsiteX14" fmla="*/ 48578 w 66675"/>
                <a:gd name="connsiteY14" fmla="*/ 0 h 104775"/>
                <a:gd name="connsiteX15" fmla="*/ 70485 w 66675"/>
                <a:gd name="connsiteY15" fmla="*/ 0 h 104775"/>
                <a:gd name="connsiteX16" fmla="*/ 70485 w 66675"/>
                <a:gd name="connsiteY16" fmla="*/ 7334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104775">
                  <a:moveTo>
                    <a:pt x="69533" y="73342"/>
                  </a:moveTo>
                  <a:cubicBezTo>
                    <a:pt x="69533" y="77152"/>
                    <a:pt x="68580" y="80963"/>
                    <a:pt x="67628" y="84772"/>
                  </a:cubicBezTo>
                  <a:cubicBezTo>
                    <a:pt x="66675" y="88582"/>
                    <a:pt x="64770" y="91440"/>
                    <a:pt x="61913" y="95250"/>
                  </a:cubicBezTo>
                  <a:cubicBezTo>
                    <a:pt x="59055" y="98107"/>
                    <a:pt x="55245" y="100965"/>
                    <a:pt x="51435" y="102870"/>
                  </a:cubicBezTo>
                  <a:cubicBezTo>
                    <a:pt x="46673" y="104775"/>
                    <a:pt x="41910" y="105727"/>
                    <a:pt x="35243" y="105727"/>
                  </a:cubicBezTo>
                  <a:cubicBezTo>
                    <a:pt x="23813" y="105727"/>
                    <a:pt x="14288" y="102870"/>
                    <a:pt x="8573" y="97155"/>
                  </a:cubicBezTo>
                  <a:cubicBezTo>
                    <a:pt x="2858" y="91440"/>
                    <a:pt x="0" y="83820"/>
                    <a:pt x="0" y="74295"/>
                  </a:cubicBezTo>
                  <a:lnTo>
                    <a:pt x="0" y="952"/>
                  </a:lnTo>
                  <a:lnTo>
                    <a:pt x="21908" y="952"/>
                  </a:lnTo>
                  <a:lnTo>
                    <a:pt x="21908" y="72390"/>
                  </a:lnTo>
                  <a:cubicBezTo>
                    <a:pt x="21908" y="79057"/>
                    <a:pt x="22860" y="82867"/>
                    <a:pt x="25718" y="85725"/>
                  </a:cubicBezTo>
                  <a:cubicBezTo>
                    <a:pt x="28575" y="88582"/>
                    <a:pt x="31433" y="89535"/>
                    <a:pt x="35243" y="89535"/>
                  </a:cubicBezTo>
                  <a:cubicBezTo>
                    <a:pt x="40005" y="89535"/>
                    <a:pt x="43815" y="87630"/>
                    <a:pt x="45720" y="84772"/>
                  </a:cubicBezTo>
                  <a:cubicBezTo>
                    <a:pt x="47625" y="81915"/>
                    <a:pt x="48578" y="77152"/>
                    <a:pt x="48578" y="71438"/>
                  </a:cubicBezTo>
                  <a:lnTo>
                    <a:pt x="48578" y="0"/>
                  </a:lnTo>
                  <a:lnTo>
                    <a:pt x="70485" y="0"/>
                  </a:lnTo>
                  <a:lnTo>
                    <a:pt x="70485" y="7334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1" name="Freeform: Shape 80">
              <a:extLst>
                <a:ext uri="{FF2B5EF4-FFF2-40B4-BE49-F238E27FC236}">
                  <a16:creationId xmlns:a16="http://schemas.microsoft.com/office/drawing/2014/main" id="{A970026A-7C73-4DD0-80BA-B59DF4205A30}"/>
                </a:ext>
              </a:extLst>
            </p:cNvPr>
            <p:cNvSpPr/>
            <p:nvPr/>
          </p:nvSpPr>
          <p:spPr>
            <a:xfrm>
              <a:off x="1999297" y="6386830"/>
              <a:ext cx="66675" cy="104775"/>
            </a:xfrm>
            <a:custGeom>
              <a:avLst/>
              <a:gdLst>
                <a:gd name="connsiteX0" fmla="*/ 15240 w 66675"/>
                <a:gd name="connsiteY0" fmla="*/ 102870 h 104775"/>
                <a:gd name="connsiteX1" fmla="*/ 4763 w 66675"/>
                <a:gd name="connsiteY1" fmla="*/ 90488 h 104775"/>
                <a:gd name="connsiteX2" fmla="*/ 953 w 66675"/>
                <a:gd name="connsiteY2" fmla="*/ 73343 h 104775"/>
                <a:gd name="connsiteX3" fmla="*/ 0 w 66675"/>
                <a:gd name="connsiteY3" fmla="*/ 53340 h 104775"/>
                <a:gd name="connsiteX4" fmla="*/ 953 w 66675"/>
                <a:gd name="connsiteY4" fmla="*/ 33338 h 104775"/>
                <a:gd name="connsiteX5" fmla="*/ 4763 w 66675"/>
                <a:gd name="connsiteY5" fmla="*/ 16193 h 104775"/>
                <a:gd name="connsiteX6" fmla="*/ 15240 w 66675"/>
                <a:gd name="connsiteY6" fmla="*/ 4763 h 104775"/>
                <a:gd name="connsiteX7" fmla="*/ 36195 w 66675"/>
                <a:gd name="connsiteY7" fmla="*/ 0 h 104775"/>
                <a:gd name="connsiteX8" fmla="*/ 60008 w 66675"/>
                <a:gd name="connsiteY8" fmla="*/ 8572 h 104775"/>
                <a:gd name="connsiteX9" fmla="*/ 66675 w 66675"/>
                <a:gd name="connsiteY9" fmla="*/ 34290 h 104775"/>
                <a:gd name="connsiteX10" fmla="*/ 45720 w 66675"/>
                <a:gd name="connsiteY10" fmla="*/ 34290 h 104775"/>
                <a:gd name="connsiteX11" fmla="*/ 43815 w 66675"/>
                <a:gd name="connsiteY11" fmla="*/ 20002 h 104775"/>
                <a:gd name="connsiteX12" fmla="*/ 37148 w 66675"/>
                <a:gd name="connsiteY12" fmla="*/ 16193 h 104775"/>
                <a:gd name="connsiteX13" fmla="*/ 29528 w 66675"/>
                <a:gd name="connsiteY13" fmla="*/ 18097 h 104775"/>
                <a:gd name="connsiteX14" fmla="*/ 25718 w 66675"/>
                <a:gd name="connsiteY14" fmla="*/ 24765 h 104775"/>
                <a:gd name="connsiteX15" fmla="*/ 23813 w 66675"/>
                <a:gd name="connsiteY15" fmla="*/ 36195 h 104775"/>
                <a:gd name="connsiteX16" fmla="*/ 23813 w 66675"/>
                <a:gd name="connsiteY16" fmla="*/ 53340 h 104775"/>
                <a:gd name="connsiteX17" fmla="*/ 23813 w 66675"/>
                <a:gd name="connsiteY17" fmla="*/ 70485 h 104775"/>
                <a:gd name="connsiteX18" fmla="*/ 25718 w 66675"/>
                <a:gd name="connsiteY18" fmla="*/ 81915 h 104775"/>
                <a:gd name="connsiteX19" fmla="*/ 29528 w 66675"/>
                <a:gd name="connsiteY19" fmla="*/ 88582 h 104775"/>
                <a:gd name="connsiteX20" fmla="*/ 37148 w 66675"/>
                <a:gd name="connsiteY20" fmla="*/ 90488 h 104775"/>
                <a:gd name="connsiteX21" fmla="*/ 42863 w 66675"/>
                <a:gd name="connsiteY21" fmla="*/ 88582 h 104775"/>
                <a:gd name="connsiteX22" fmla="*/ 45720 w 66675"/>
                <a:gd name="connsiteY22" fmla="*/ 82868 h 104775"/>
                <a:gd name="connsiteX23" fmla="*/ 46673 w 66675"/>
                <a:gd name="connsiteY23" fmla="*/ 76200 h 104775"/>
                <a:gd name="connsiteX24" fmla="*/ 46673 w 66675"/>
                <a:gd name="connsiteY24" fmla="*/ 69532 h 104775"/>
                <a:gd name="connsiteX25" fmla="*/ 67628 w 66675"/>
                <a:gd name="connsiteY25" fmla="*/ 69532 h 104775"/>
                <a:gd name="connsiteX26" fmla="*/ 65723 w 66675"/>
                <a:gd name="connsiteY26" fmla="*/ 86677 h 104775"/>
                <a:gd name="connsiteX27" fmla="*/ 60008 w 66675"/>
                <a:gd name="connsiteY27" fmla="*/ 98107 h 104775"/>
                <a:gd name="connsiteX28" fmla="*/ 50483 w 66675"/>
                <a:gd name="connsiteY28" fmla="*/ 103822 h 104775"/>
                <a:gd name="connsiteX29" fmla="*/ 37148 w 66675"/>
                <a:gd name="connsiteY29" fmla="*/ 105727 h 104775"/>
                <a:gd name="connsiteX30" fmla="*/ 15240 w 66675"/>
                <a:gd name="connsiteY30" fmla="*/ 10287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675" h="104775">
                  <a:moveTo>
                    <a:pt x="15240" y="102870"/>
                  </a:moveTo>
                  <a:cubicBezTo>
                    <a:pt x="10478" y="100013"/>
                    <a:pt x="6668" y="96202"/>
                    <a:pt x="4763" y="90488"/>
                  </a:cubicBezTo>
                  <a:cubicBezTo>
                    <a:pt x="2858" y="85725"/>
                    <a:pt x="953" y="80010"/>
                    <a:pt x="953" y="73343"/>
                  </a:cubicBezTo>
                  <a:cubicBezTo>
                    <a:pt x="953" y="66675"/>
                    <a:pt x="0" y="60007"/>
                    <a:pt x="0" y="53340"/>
                  </a:cubicBezTo>
                  <a:cubicBezTo>
                    <a:pt x="0" y="46672"/>
                    <a:pt x="0" y="40005"/>
                    <a:pt x="953" y="33338"/>
                  </a:cubicBezTo>
                  <a:cubicBezTo>
                    <a:pt x="953" y="26670"/>
                    <a:pt x="2858" y="20955"/>
                    <a:pt x="4763" y="16193"/>
                  </a:cubicBezTo>
                  <a:cubicBezTo>
                    <a:pt x="6668" y="11430"/>
                    <a:pt x="10478" y="7620"/>
                    <a:pt x="15240" y="4763"/>
                  </a:cubicBezTo>
                  <a:cubicBezTo>
                    <a:pt x="20003" y="1905"/>
                    <a:pt x="26670" y="0"/>
                    <a:pt x="36195" y="0"/>
                  </a:cubicBezTo>
                  <a:cubicBezTo>
                    <a:pt x="47625" y="0"/>
                    <a:pt x="55245" y="2857"/>
                    <a:pt x="60008" y="8572"/>
                  </a:cubicBezTo>
                  <a:cubicBezTo>
                    <a:pt x="64770" y="14288"/>
                    <a:pt x="66675" y="22860"/>
                    <a:pt x="66675" y="34290"/>
                  </a:cubicBezTo>
                  <a:lnTo>
                    <a:pt x="45720" y="34290"/>
                  </a:lnTo>
                  <a:cubicBezTo>
                    <a:pt x="45720" y="27622"/>
                    <a:pt x="44768" y="22860"/>
                    <a:pt x="43815" y="20002"/>
                  </a:cubicBezTo>
                  <a:cubicBezTo>
                    <a:pt x="42863" y="17145"/>
                    <a:pt x="40005" y="16193"/>
                    <a:pt x="37148" y="16193"/>
                  </a:cubicBezTo>
                  <a:cubicBezTo>
                    <a:pt x="34290" y="16193"/>
                    <a:pt x="31433" y="17145"/>
                    <a:pt x="29528" y="18097"/>
                  </a:cubicBezTo>
                  <a:cubicBezTo>
                    <a:pt x="27623" y="20002"/>
                    <a:pt x="26670" y="21907"/>
                    <a:pt x="25718" y="24765"/>
                  </a:cubicBezTo>
                  <a:cubicBezTo>
                    <a:pt x="24765" y="27622"/>
                    <a:pt x="23813" y="31432"/>
                    <a:pt x="23813" y="36195"/>
                  </a:cubicBezTo>
                  <a:cubicBezTo>
                    <a:pt x="23813" y="40957"/>
                    <a:pt x="23813" y="46672"/>
                    <a:pt x="23813" y="53340"/>
                  </a:cubicBezTo>
                  <a:cubicBezTo>
                    <a:pt x="23813" y="60007"/>
                    <a:pt x="23813" y="65722"/>
                    <a:pt x="23813" y="70485"/>
                  </a:cubicBezTo>
                  <a:cubicBezTo>
                    <a:pt x="23813" y="75247"/>
                    <a:pt x="24765" y="79057"/>
                    <a:pt x="25718" y="81915"/>
                  </a:cubicBezTo>
                  <a:cubicBezTo>
                    <a:pt x="26670" y="84772"/>
                    <a:pt x="27623" y="87630"/>
                    <a:pt x="29528" y="88582"/>
                  </a:cubicBezTo>
                  <a:cubicBezTo>
                    <a:pt x="31433" y="90488"/>
                    <a:pt x="33338" y="90488"/>
                    <a:pt x="37148" y="90488"/>
                  </a:cubicBezTo>
                  <a:cubicBezTo>
                    <a:pt x="40005" y="90488"/>
                    <a:pt x="41910" y="89535"/>
                    <a:pt x="42863" y="88582"/>
                  </a:cubicBezTo>
                  <a:cubicBezTo>
                    <a:pt x="43815" y="87630"/>
                    <a:pt x="44768" y="85725"/>
                    <a:pt x="45720" y="82868"/>
                  </a:cubicBezTo>
                  <a:cubicBezTo>
                    <a:pt x="46673" y="80963"/>
                    <a:pt x="46673" y="78105"/>
                    <a:pt x="46673" y="76200"/>
                  </a:cubicBezTo>
                  <a:cubicBezTo>
                    <a:pt x="46673" y="73343"/>
                    <a:pt x="46673" y="71438"/>
                    <a:pt x="46673" y="69532"/>
                  </a:cubicBezTo>
                  <a:lnTo>
                    <a:pt x="67628" y="69532"/>
                  </a:lnTo>
                  <a:cubicBezTo>
                    <a:pt x="67628" y="76200"/>
                    <a:pt x="66675" y="81915"/>
                    <a:pt x="65723" y="86677"/>
                  </a:cubicBezTo>
                  <a:cubicBezTo>
                    <a:pt x="64770" y="91440"/>
                    <a:pt x="61913" y="95250"/>
                    <a:pt x="60008" y="98107"/>
                  </a:cubicBezTo>
                  <a:cubicBezTo>
                    <a:pt x="57150" y="100965"/>
                    <a:pt x="54293" y="102870"/>
                    <a:pt x="50483" y="103822"/>
                  </a:cubicBezTo>
                  <a:cubicBezTo>
                    <a:pt x="46673" y="104775"/>
                    <a:pt x="41910" y="105727"/>
                    <a:pt x="37148" y="105727"/>
                  </a:cubicBezTo>
                  <a:cubicBezTo>
                    <a:pt x="27623" y="106680"/>
                    <a:pt x="20003" y="105727"/>
                    <a:pt x="15240" y="102870"/>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2" name="Freeform: Shape 81">
              <a:extLst>
                <a:ext uri="{FF2B5EF4-FFF2-40B4-BE49-F238E27FC236}">
                  <a16:creationId xmlns:a16="http://schemas.microsoft.com/office/drawing/2014/main" id="{AF96CEC4-C7ED-44C8-9E78-19089910A628}"/>
                </a:ext>
              </a:extLst>
            </p:cNvPr>
            <p:cNvSpPr/>
            <p:nvPr/>
          </p:nvSpPr>
          <p:spPr>
            <a:xfrm>
              <a:off x="2072640" y="6388735"/>
              <a:ext cx="76200" cy="95250"/>
            </a:xfrm>
            <a:custGeom>
              <a:avLst/>
              <a:gdLst>
                <a:gd name="connsiteX0" fmla="*/ 28575 w 76200"/>
                <a:gd name="connsiteY0" fmla="*/ 0 h 95250"/>
                <a:gd name="connsiteX1" fmla="*/ 57150 w 76200"/>
                <a:gd name="connsiteY1" fmla="*/ 0 h 95250"/>
                <a:gd name="connsiteX2" fmla="*/ 84772 w 76200"/>
                <a:gd name="connsiteY2" fmla="*/ 102870 h 95250"/>
                <a:gd name="connsiteX3" fmla="*/ 61913 w 76200"/>
                <a:gd name="connsiteY3" fmla="*/ 102870 h 95250"/>
                <a:gd name="connsiteX4" fmla="*/ 56197 w 76200"/>
                <a:gd name="connsiteY4" fmla="*/ 80010 h 95250"/>
                <a:gd name="connsiteX5" fmla="*/ 26670 w 76200"/>
                <a:gd name="connsiteY5" fmla="*/ 80010 h 95250"/>
                <a:gd name="connsiteX6" fmla="*/ 20955 w 76200"/>
                <a:gd name="connsiteY6" fmla="*/ 102870 h 95250"/>
                <a:gd name="connsiteX7" fmla="*/ 0 w 76200"/>
                <a:gd name="connsiteY7" fmla="*/ 102870 h 95250"/>
                <a:gd name="connsiteX8" fmla="*/ 28575 w 76200"/>
                <a:gd name="connsiteY8" fmla="*/ 0 h 95250"/>
                <a:gd name="connsiteX9" fmla="*/ 40957 w 76200"/>
                <a:gd name="connsiteY9" fmla="*/ 20002 h 95250"/>
                <a:gd name="connsiteX10" fmla="*/ 31432 w 76200"/>
                <a:gd name="connsiteY10" fmla="*/ 64770 h 95250"/>
                <a:gd name="connsiteX11" fmla="*/ 52388 w 76200"/>
                <a:gd name="connsiteY11" fmla="*/ 64770 h 95250"/>
                <a:gd name="connsiteX12" fmla="*/ 40957 w 76200"/>
                <a:gd name="connsiteY12" fmla="*/ 20002 h 95250"/>
                <a:gd name="connsiteX13" fmla="*/ 40957 w 76200"/>
                <a:gd name="connsiteY13" fmla="*/ 2000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28575" y="0"/>
                  </a:moveTo>
                  <a:lnTo>
                    <a:pt x="57150" y="0"/>
                  </a:lnTo>
                  <a:lnTo>
                    <a:pt x="84772" y="102870"/>
                  </a:lnTo>
                  <a:lnTo>
                    <a:pt x="61913" y="102870"/>
                  </a:lnTo>
                  <a:lnTo>
                    <a:pt x="56197" y="80010"/>
                  </a:lnTo>
                  <a:lnTo>
                    <a:pt x="26670" y="80010"/>
                  </a:lnTo>
                  <a:lnTo>
                    <a:pt x="20955" y="102870"/>
                  </a:lnTo>
                  <a:lnTo>
                    <a:pt x="0" y="102870"/>
                  </a:lnTo>
                  <a:lnTo>
                    <a:pt x="28575" y="0"/>
                  </a:lnTo>
                  <a:close/>
                  <a:moveTo>
                    <a:pt x="40957" y="20002"/>
                  </a:moveTo>
                  <a:lnTo>
                    <a:pt x="31432" y="64770"/>
                  </a:lnTo>
                  <a:lnTo>
                    <a:pt x="52388" y="64770"/>
                  </a:lnTo>
                  <a:lnTo>
                    <a:pt x="40957" y="20002"/>
                  </a:lnTo>
                  <a:lnTo>
                    <a:pt x="40957" y="2000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3" name="Freeform: Shape 82">
              <a:extLst>
                <a:ext uri="{FF2B5EF4-FFF2-40B4-BE49-F238E27FC236}">
                  <a16:creationId xmlns:a16="http://schemas.microsoft.com/office/drawing/2014/main" id="{629CE64F-AE74-4D67-B535-3D3C2C38833D}"/>
                </a:ext>
              </a:extLst>
            </p:cNvPr>
            <p:cNvSpPr/>
            <p:nvPr/>
          </p:nvSpPr>
          <p:spPr>
            <a:xfrm>
              <a:off x="2150745" y="6388735"/>
              <a:ext cx="66675" cy="95250"/>
            </a:xfrm>
            <a:custGeom>
              <a:avLst/>
              <a:gdLst>
                <a:gd name="connsiteX0" fmla="*/ 69533 w 66675"/>
                <a:gd name="connsiteY0" fmla="*/ 17145 h 95250"/>
                <a:gd name="connsiteX1" fmla="*/ 45720 w 66675"/>
                <a:gd name="connsiteY1" fmla="*/ 17145 h 95250"/>
                <a:gd name="connsiteX2" fmla="*/ 45720 w 66675"/>
                <a:gd name="connsiteY2" fmla="*/ 103822 h 95250"/>
                <a:gd name="connsiteX3" fmla="*/ 23813 w 66675"/>
                <a:gd name="connsiteY3" fmla="*/ 103822 h 95250"/>
                <a:gd name="connsiteX4" fmla="*/ 23813 w 66675"/>
                <a:gd name="connsiteY4" fmla="*/ 17145 h 95250"/>
                <a:gd name="connsiteX5" fmla="*/ 0 w 66675"/>
                <a:gd name="connsiteY5" fmla="*/ 17145 h 95250"/>
                <a:gd name="connsiteX6" fmla="*/ 0 w 66675"/>
                <a:gd name="connsiteY6" fmla="*/ 0 h 95250"/>
                <a:gd name="connsiteX7" fmla="*/ 69533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9533" y="17145"/>
                  </a:moveTo>
                  <a:lnTo>
                    <a:pt x="45720" y="17145"/>
                  </a:lnTo>
                  <a:lnTo>
                    <a:pt x="45720" y="103822"/>
                  </a:lnTo>
                  <a:lnTo>
                    <a:pt x="23813" y="103822"/>
                  </a:lnTo>
                  <a:lnTo>
                    <a:pt x="23813" y="17145"/>
                  </a:lnTo>
                  <a:lnTo>
                    <a:pt x="0" y="17145"/>
                  </a:lnTo>
                  <a:lnTo>
                    <a:pt x="0" y="0"/>
                  </a:lnTo>
                  <a:lnTo>
                    <a:pt x="69533" y="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4" name="Freeform: Shape 83">
              <a:extLst>
                <a:ext uri="{FF2B5EF4-FFF2-40B4-BE49-F238E27FC236}">
                  <a16:creationId xmlns:a16="http://schemas.microsoft.com/office/drawing/2014/main" id="{700F0C9F-D7C0-4648-A556-328A70B16EE3}"/>
                </a:ext>
              </a:extLst>
            </p:cNvPr>
            <p:cNvSpPr/>
            <p:nvPr/>
          </p:nvSpPr>
          <p:spPr>
            <a:xfrm>
              <a:off x="2229803" y="6388735"/>
              <a:ext cx="19050" cy="95250"/>
            </a:xfrm>
            <a:custGeom>
              <a:avLst/>
              <a:gdLst>
                <a:gd name="connsiteX0" fmla="*/ 0 w 19050"/>
                <a:gd name="connsiteY0" fmla="*/ 0 h 95250"/>
                <a:gd name="connsiteX1" fmla="*/ 21908 w 19050"/>
                <a:gd name="connsiteY1" fmla="*/ 0 h 95250"/>
                <a:gd name="connsiteX2" fmla="*/ 21908 w 19050"/>
                <a:gd name="connsiteY2" fmla="*/ 102870 h 95250"/>
                <a:gd name="connsiteX3" fmla="*/ 0 w 19050"/>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19050" h="95250">
                  <a:moveTo>
                    <a:pt x="0" y="0"/>
                  </a:moveTo>
                  <a:lnTo>
                    <a:pt x="21908" y="0"/>
                  </a:lnTo>
                  <a:lnTo>
                    <a:pt x="21908" y="102870"/>
                  </a:lnTo>
                  <a:lnTo>
                    <a:pt x="0" y="102870"/>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5" name="Freeform: Shape 84">
              <a:extLst>
                <a:ext uri="{FF2B5EF4-FFF2-40B4-BE49-F238E27FC236}">
                  <a16:creationId xmlns:a16="http://schemas.microsoft.com/office/drawing/2014/main" id="{76D05C13-60ED-441F-B8D5-69362BC992E2}"/>
                </a:ext>
              </a:extLst>
            </p:cNvPr>
            <p:cNvSpPr/>
            <p:nvPr/>
          </p:nvSpPr>
          <p:spPr>
            <a:xfrm>
              <a:off x="2268855" y="6385877"/>
              <a:ext cx="66675" cy="104775"/>
            </a:xfrm>
            <a:custGeom>
              <a:avLst/>
              <a:gdLst>
                <a:gd name="connsiteX0" fmla="*/ 15240 w 66675"/>
                <a:gd name="connsiteY0" fmla="*/ 103823 h 104775"/>
                <a:gd name="connsiteX1" fmla="*/ 4763 w 66675"/>
                <a:gd name="connsiteY1" fmla="*/ 91440 h 104775"/>
                <a:gd name="connsiteX2" fmla="*/ 953 w 66675"/>
                <a:gd name="connsiteY2" fmla="*/ 74295 h 104775"/>
                <a:gd name="connsiteX3" fmla="*/ 0 w 66675"/>
                <a:gd name="connsiteY3" fmla="*/ 54293 h 104775"/>
                <a:gd name="connsiteX4" fmla="*/ 953 w 66675"/>
                <a:gd name="connsiteY4" fmla="*/ 34290 h 104775"/>
                <a:gd name="connsiteX5" fmla="*/ 4763 w 66675"/>
                <a:gd name="connsiteY5" fmla="*/ 17145 h 104775"/>
                <a:gd name="connsiteX6" fmla="*/ 15240 w 66675"/>
                <a:gd name="connsiteY6" fmla="*/ 4763 h 104775"/>
                <a:gd name="connsiteX7" fmla="*/ 36195 w 66675"/>
                <a:gd name="connsiteY7" fmla="*/ 0 h 104775"/>
                <a:gd name="connsiteX8" fmla="*/ 57150 w 66675"/>
                <a:gd name="connsiteY8" fmla="*/ 4763 h 104775"/>
                <a:gd name="connsiteX9" fmla="*/ 67628 w 66675"/>
                <a:gd name="connsiteY9" fmla="*/ 17145 h 104775"/>
                <a:gd name="connsiteX10" fmla="*/ 71438 w 66675"/>
                <a:gd name="connsiteY10" fmla="*/ 34290 h 104775"/>
                <a:gd name="connsiteX11" fmla="*/ 72390 w 66675"/>
                <a:gd name="connsiteY11" fmla="*/ 54293 h 104775"/>
                <a:gd name="connsiteX12" fmla="*/ 71438 w 66675"/>
                <a:gd name="connsiteY12" fmla="*/ 74295 h 104775"/>
                <a:gd name="connsiteX13" fmla="*/ 67628 w 66675"/>
                <a:gd name="connsiteY13" fmla="*/ 91440 h 104775"/>
                <a:gd name="connsiteX14" fmla="*/ 57150 w 66675"/>
                <a:gd name="connsiteY14" fmla="*/ 103823 h 104775"/>
                <a:gd name="connsiteX15" fmla="*/ 36195 w 66675"/>
                <a:gd name="connsiteY15" fmla="*/ 108585 h 104775"/>
                <a:gd name="connsiteX16" fmla="*/ 15240 w 66675"/>
                <a:gd name="connsiteY16" fmla="*/ 103823 h 104775"/>
                <a:gd name="connsiteX17" fmla="*/ 42863 w 66675"/>
                <a:gd name="connsiteY17" fmla="*/ 90488 h 104775"/>
                <a:gd name="connsiteX18" fmla="*/ 46673 w 66675"/>
                <a:gd name="connsiteY18" fmla="*/ 83820 h 104775"/>
                <a:gd name="connsiteX19" fmla="*/ 48578 w 66675"/>
                <a:gd name="connsiteY19" fmla="*/ 72390 h 104775"/>
                <a:gd name="connsiteX20" fmla="*/ 48578 w 66675"/>
                <a:gd name="connsiteY20" fmla="*/ 55245 h 104775"/>
                <a:gd name="connsiteX21" fmla="*/ 48578 w 66675"/>
                <a:gd name="connsiteY21" fmla="*/ 38100 h 104775"/>
                <a:gd name="connsiteX22" fmla="*/ 46673 w 66675"/>
                <a:gd name="connsiteY22" fmla="*/ 26670 h 104775"/>
                <a:gd name="connsiteX23" fmla="*/ 42863 w 66675"/>
                <a:gd name="connsiteY23" fmla="*/ 20003 h 104775"/>
                <a:gd name="connsiteX24" fmla="*/ 35242 w 66675"/>
                <a:gd name="connsiteY24" fmla="*/ 18098 h 104775"/>
                <a:gd name="connsiteX25" fmla="*/ 27623 w 66675"/>
                <a:gd name="connsiteY25" fmla="*/ 20003 h 104775"/>
                <a:gd name="connsiteX26" fmla="*/ 23813 w 66675"/>
                <a:gd name="connsiteY26" fmla="*/ 26670 h 104775"/>
                <a:gd name="connsiteX27" fmla="*/ 21908 w 66675"/>
                <a:gd name="connsiteY27" fmla="*/ 38100 h 104775"/>
                <a:gd name="connsiteX28" fmla="*/ 21908 w 66675"/>
                <a:gd name="connsiteY28" fmla="*/ 55245 h 104775"/>
                <a:gd name="connsiteX29" fmla="*/ 21908 w 66675"/>
                <a:gd name="connsiteY29" fmla="*/ 72390 h 104775"/>
                <a:gd name="connsiteX30" fmla="*/ 23813 w 66675"/>
                <a:gd name="connsiteY30" fmla="*/ 83820 h 104775"/>
                <a:gd name="connsiteX31" fmla="*/ 27623 w 66675"/>
                <a:gd name="connsiteY31" fmla="*/ 90488 h 104775"/>
                <a:gd name="connsiteX32" fmla="*/ 35242 w 66675"/>
                <a:gd name="connsiteY32" fmla="*/ 92393 h 104775"/>
                <a:gd name="connsiteX33" fmla="*/ 42863 w 66675"/>
                <a:gd name="connsiteY33" fmla="*/ 904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675" h="104775">
                  <a:moveTo>
                    <a:pt x="15240" y="103823"/>
                  </a:moveTo>
                  <a:cubicBezTo>
                    <a:pt x="10478" y="100965"/>
                    <a:pt x="6667" y="97155"/>
                    <a:pt x="4763" y="91440"/>
                  </a:cubicBezTo>
                  <a:cubicBezTo>
                    <a:pt x="2858" y="86678"/>
                    <a:pt x="953" y="80963"/>
                    <a:pt x="953" y="74295"/>
                  </a:cubicBezTo>
                  <a:cubicBezTo>
                    <a:pt x="953" y="67628"/>
                    <a:pt x="0" y="60960"/>
                    <a:pt x="0" y="54293"/>
                  </a:cubicBezTo>
                  <a:cubicBezTo>
                    <a:pt x="0" y="47625"/>
                    <a:pt x="0" y="40958"/>
                    <a:pt x="953" y="34290"/>
                  </a:cubicBezTo>
                  <a:cubicBezTo>
                    <a:pt x="953" y="27623"/>
                    <a:pt x="2858" y="21908"/>
                    <a:pt x="4763" y="17145"/>
                  </a:cubicBezTo>
                  <a:cubicBezTo>
                    <a:pt x="6667" y="12383"/>
                    <a:pt x="10478" y="8573"/>
                    <a:pt x="15240" y="4763"/>
                  </a:cubicBezTo>
                  <a:cubicBezTo>
                    <a:pt x="20003" y="1905"/>
                    <a:pt x="26670" y="0"/>
                    <a:pt x="36195" y="0"/>
                  </a:cubicBezTo>
                  <a:cubicBezTo>
                    <a:pt x="44767" y="0"/>
                    <a:pt x="51435" y="1905"/>
                    <a:pt x="57150" y="4763"/>
                  </a:cubicBezTo>
                  <a:cubicBezTo>
                    <a:pt x="61913" y="7620"/>
                    <a:pt x="65723" y="11430"/>
                    <a:pt x="67628" y="17145"/>
                  </a:cubicBezTo>
                  <a:cubicBezTo>
                    <a:pt x="69533" y="21908"/>
                    <a:pt x="71438" y="27623"/>
                    <a:pt x="71438" y="34290"/>
                  </a:cubicBezTo>
                  <a:cubicBezTo>
                    <a:pt x="71438" y="40958"/>
                    <a:pt x="72390" y="47625"/>
                    <a:pt x="72390" y="54293"/>
                  </a:cubicBezTo>
                  <a:cubicBezTo>
                    <a:pt x="72390" y="60960"/>
                    <a:pt x="72390" y="67628"/>
                    <a:pt x="71438" y="74295"/>
                  </a:cubicBezTo>
                  <a:cubicBezTo>
                    <a:pt x="71438" y="80963"/>
                    <a:pt x="69533" y="86678"/>
                    <a:pt x="67628" y="91440"/>
                  </a:cubicBezTo>
                  <a:cubicBezTo>
                    <a:pt x="65723" y="96203"/>
                    <a:pt x="61913" y="100013"/>
                    <a:pt x="57150" y="103823"/>
                  </a:cubicBezTo>
                  <a:cubicBezTo>
                    <a:pt x="52388" y="106680"/>
                    <a:pt x="45720" y="108585"/>
                    <a:pt x="36195" y="108585"/>
                  </a:cubicBezTo>
                  <a:cubicBezTo>
                    <a:pt x="26670" y="107633"/>
                    <a:pt x="20003" y="106680"/>
                    <a:pt x="15240" y="103823"/>
                  </a:cubicBezTo>
                  <a:moveTo>
                    <a:pt x="42863" y="90488"/>
                  </a:moveTo>
                  <a:cubicBezTo>
                    <a:pt x="44767" y="88583"/>
                    <a:pt x="45720" y="86678"/>
                    <a:pt x="46673" y="83820"/>
                  </a:cubicBezTo>
                  <a:cubicBezTo>
                    <a:pt x="47625" y="80963"/>
                    <a:pt x="48578" y="77153"/>
                    <a:pt x="48578" y="72390"/>
                  </a:cubicBezTo>
                  <a:cubicBezTo>
                    <a:pt x="48578" y="67628"/>
                    <a:pt x="48578" y="61913"/>
                    <a:pt x="48578" y="55245"/>
                  </a:cubicBezTo>
                  <a:cubicBezTo>
                    <a:pt x="48578" y="48578"/>
                    <a:pt x="48578" y="42863"/>
                    <a:pt x="48578" y="38100"/>
                  </a:cubicBezTo>
                  <a:cubicBezTo>
                    <a:pt x="48578" y="33338"/>
                    <a:pt x="47625" y="29528"/>
                    <a:pt x="46673" y="26670"/>
                  </a:cubicBezTo>
                  <a:cubicBezTo>
                    <a:pt x="45720" y="23813"/>
                    <a:pt x="44767" y="20955"/>
                    <a:pt x="42863" y="20003"/>
                  </a:cubicBezTo>
                  <a:cubicBezTo>
                    <a:pt x="40958" y="18098"/>
                    <a:pt x="39053" y="18098"/>
                    <a:pt x="35242" y="18098"/>
                  </a:cubicBezTo>
                  <a:cubicBezTo>
                    <a:pt x="32385" y="18098"/>
                    <a:pt x="29528" y="19050"/>
                    <a:pt x="27623" y="20003"/>
                  </a:cubicBezTo>
                  <a:cubicBezTo>
                    <a:pt x="25717" y="21908"/>
                    <a:pt x="24765" y="23813"/>
                    <a:pt x="23813" y="26670"/>
                  </a:cubicBezTo>
                  <a:cubicBezTo>
                    <a:pt x="22860" y="29528"/>
                    <a:pt x="21908" y="33338"/>
                    <a:pt x="21908" y="38100"/>
                  </a:cubicBezTo>
                  <a:cubicBezTo>
                    <a:pt x="21908" y="42863"/>
                    <a:pt x="21908" y="48578"/>
                    <a:pt x="21908" y="55245"/>
                  </a:cubicBezTo>
                  <a:cubicBezTo>
                    <a:pt x="21908" y="61913"/>
                    <a:pt x="21908" y="67628"/>
                    <a:pt x="21908" y="72390"/>
                  </a:cubicBezTo>
                  <a:cubicBezTo>
                    <a:pt x="21908" y="77153"/>
                    <a:pt x="22860" y="80963"/>
                    <a:pt x="23813" y="83820"/>
                  </a:cubicBezTo>
                  <a:cubicBezTo>
                    <a:pt x="24765" y="86678"/>
                    <a:pt x="25717" y="89535"/>
                    <a:pt x="27623" y="90488"/>
                  </a:cubicBezTo>
                  <a:cubicBezTo>
                    <a:pt x="29528" y="92393"/>
                    <a:pt x="31433" y="92393"/>
                    <a:pt x="35242" y="92393"/>
                  </a:cubicBezTo>
                  <a:cubicBezTo>
                    <a:pt x="39053" y="92393"/>
                    <a:pt x="40958" y="91440"/>
                    <a:pt x="42863" y="90488"/>
                  </a:cubicBezTo>
                </a:path>
              </a:pathLst>
            </a:custGeom>
            <a:grpFill/>
            <a:ln w="9525" cap="flat">
              <a:noFill/>
              <a:prstDash val="solid"/>
              <a:miter/>
            </a:ln>
          </p:spPr>
          <p:txBody>
            <a:bodyPr rtlCol="0" anchor="ctr"/>
            <a:lstStyle/>
            <a:p>
              <a:endParaRPr lang="en-GB" dirty="0">
                <a:latin typeface="Arial" panose="020B0604020202020204" pitchFamily="34" charset="0"/>
              </a:endParaRPr>
            </a:p>
          </p:txBody>
        </p:sp>
        <p:sp>
          <p:nvSpPr>
            <p:cNvPr id="86" name="Freeform: Shape 85">
              <a:extLst>
                <a:ext uri="{FF2B5EF4-FFF2-40B4-BE49-F238E27FC236}">
                  <a16:creationId xmlns:a16="http://schemas.microsoft.com/office/drawing/2014/main" id="{1AC304F2-0BDD-4CB3-A88F-B008B3B59B78}"/>
                </a:ext>
              </a:extLst>
            </p:cNvPr>
            <p:cNvSpPr/>
            <p:nvPr/>
          </p:nvSpPr>
          <p:spPr>
            <a:xfrm>
              <a:off x="2357438" y="6388735"/>
              <a:ext cx="76200" cy="95250"/>
            </a:xfrm>
            <a:custGeom>
              <a:avLst/>
              <a:gdLst>
                <a:gd name="connsiteX0" fmla="*/ 0 w 76200"/>
                <a:gd name="connsiteY0" fmla="*/ 0 h 95250"/>
                <a:gd name="connsiteX1" fmla="*/ 28575 w 76200"/>
                <a:gd name="connsiteY1" fmla="*/ 0 h 95250"/>
                <a:gd name="connsiteX2" fmla="*/ 56197 w 76200"/>
                <a:gd name="connsiteY2" fmla="*/ 71438 h 95250"/>
                <a:gd name="connsiteX3" fmla="*/ 56197 w 76200"/>
                <a:gd name="connsiteY3" fmla="*/ 71438 h 95250"/>
                <a:gd name="connsiteX4" fmla="*/ 56197 w 76200"/>
                <a:gd name="connsiteY4" fmla="*/ 0 h 95250"/>
                <a:gd name="connsiteX5" fmla="*/ 77153 w 76200"/>
                <a:gd name="connsiteY5" fmla="*/ 0 h 95250"/>
                <a:gd name="connsiteX6" fmla="*/ 77153 w 76200"/>
                <a:gd name="connsiteY6" fmla="*/ 103822 h 95250"/>
                <a:gd name="connsiteX7" fmla="*/ 48578 w 76200"/>
                <a:gd name="connsiteY7" fmla="*/ 103822 h 95250"/>
                <a:gd name="connsiteX8" fmla="*/ 20003 w 76200"/>
                <a:gd name="connsiteY8" fmla="*/ 27622 h 95250"/>
                <a:gd name="connsiteX9" fmla="*/ 20003 w 76200"/>
                <a:gd name="connsiteY9" fmla="*/ 27622 h 95250"/>
                <a:gd name="connsiteX10" fmla="*/ 20003 w 76200"/>
                <a:gd name="connsiteY10" fmla="*/ 103822 h 95250"/>
                <a:gd name="connsiteX11" fmla="*/ 0 w 7620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95250">
                  <a:moveTo>
                    <a:pt x="0" y="0"/>
                  </a:moveTo>
                  <a:lnTo>
                    <a:pt x="28575" y="0"/>
                  </a:lnTo>
                  <a:lnTo>
                    <a:pt x="56197" y="71438"/>
                  </a:lnTo>
                  <a:lnTo>
                    <a:pt x="56197" y="71438"/>
                  </a:lnTo>
                  <a:lnTo>
                    <a:pt x="56197" y="0"/>
                  </a:lnTo>
                  <a:lnTo>
                    <a:pt x="77153" y="0"/>
                  </a:lnTo>
                  <a:lnTo>
                    <a:pt x="77153" y="103822"/>
                  </a:lnTo>
                  <a:lnTo>
                    <a:pt x="48578" y="103822"/>
                  </a:lnTo>
                  <a:lnTo>
                    <a:pt x="20003" y="27622"/>
                  </a:lnTo>
                  <a:lnTo>
                    <a:pt x="20003" y="27622"/>
                  </a:lnTo>
                  <a:lnTo>
                    <a:pt x="20003" y="103822"/>
                  </a:lnTo>
                  <a:lnTo>
                    <a:pt x="0" y="103822"/>
                  </a:lnTo>
                  <a:close/>
                </a:path>
              </a:pathLst>
            </a:custGeom>
            <a:grpFill/>
            <a:ln w="9525" cap="flat">
              <a:noFill/>
              <a:prstDash val="solid"/>
              <a:miter/>
            </a:ln>
          </p:spPr>
          <p:txBody>
            <a:bodyPr rtlCol="0" anchor="ctr"/>
            <a:lstStyle/>
            <a:p>
              <a:endParaRPr lang="en-GB" dirty="0">
                <a:latin typeface="Arial" panose="020B0604020202020204" pitchFamily="34" charset="0"/>
              </a:endParaRPr>
            </a:p>
          </p:txBody>
        </p:sp>
      </p:grpSp>
      <p:sp>
        <p:nvSpPr>
          <p:cNvPr id="87" name="Text Placeholder 48">
            <a:extLst>
              <a:ext uri="{FF2B5EF4-FFF2-40B4-BE49-F238E27FC236}">
                <a16:creationId xmlns:a16="http://schemas.microsoft.com/office/drawing/2014/main" id="{B93CBDF2-B332-4EC1-A400-43BB6589400A}"/>
              </a:ext>
            </a:extLst>
          </p:cNvPr>
          <p:cNvSpPr>
            <a:spLocks noGrp="1"/>
          </p:cNvSpPr>
          <p:nvPr>
            <p:ph type="body" sz="quarter" idx="11" hasCustomPrompt="1"/>
          </p:nvPr>
        </p:nvSpPr>
        <p:spPr>
          <a:xfrm>
            <a:off x="378819" y="373495"/>
            <a:ext cx="2277391" cy="645749"/>
          </a:xfrm>
          <a:prstGeom prst="rect">
            <a:avLst/>
          </a:prstGeom>
          <a:solidFill>
            <a:schemeClr val="bg2">
              <a:lumMod val="75000"/>
              <a:lumOff val="25000"/>
            </a:schemeClr>
          </a:solidFill>
          <a:ln>
            <a:noFill/>
          </a:ln>
        </p:spPr>
        <p:txBody>
          <a:bodyPr wrap="none" lIns="108000" tIns="36000" rIns="108000" bIns="0" rtlCol="0" anchor="ctr">
            <a:spAutoFit/>
          </a:bodyPr>
          <a:lstStyle>
            <a:lvl1pPr marL="0" indent="0">
              <a:buNone/>
              <a:defRPr lang="en-GB" sz="4400" b="1" dirty="0">
                <a:solidFill>
                  <a:schemeClr val="bg1"/>
                </a:solidFill>
                <a:latin typeface="Arial" panose="020B0604020202020204" pitchFamily="34" charset="0"/>
              </a:defRPr>
            </a:lvl1pPr>
          </a:lstStyle>
          <a:p>
            <a:pPr marL="0" lvl="0" algn="ctr"/>
            <a:r>
              <a:rPr lang="en-GB" dirty="0"/>
              <a:t>INSERT</a:t>
            </a:r>
          </a:p>
        </p:txBody>
      </p:sp>
      <p:sp>
        <p:nvSpPr>
          <p:cNvPr id="88" name="Text Placeholder 48">
            <a:extLst>
              <a:ext uri="{FF2B5EF4-FFF2-40B4-BE49-F238E27FC236}">
                <a16:creationId xmlns:a16="http://schemas.microsoft.com/office/drawing/2014/main" id="{424DB87C-E8F6-44FF-8242-568144995047}"/>
              </a:ext>
            </a:extLst>
          </p:cNvPr>
          <p:cNvSpPr>
            <a:spLocks noGrp="1"/>
          </p:cNvSpPr>
          <p:nvPr>
            <p:ph type="body" sz="quarter" idx="12" hasCustomPrompt="1"/>
          </p:nvPr>
        </p:nvSpPr>
        <p:spPr>
          <a:xfrm>
            <a:off x="380165" y="939734"/>
            <a:ext cx="3113533" cy="645749"/>
          </a:xfrm>
          <a:prstGeom prst="rect">
            <a:avLst/>
          </a:prstGeom>
          <a:solidFill>
            <a:schemeClr val="bg2">
              <a:lumMod val="75000"/>
              <a:lumOff val="25000"/>
            </a:schemeClr>
          </a:solidFill>
          <a:ln>
            <a:noFill/>
          </a:ln>
        </p:spPr>
        <p:txBody>
          <a:bodyPr wrap="square" lIns="108000" tIns="36000" rIns="108000" bIns="0" rtlCol="0" anchor="ctr">
            <a:spAutoFit/>
          </a:bodyPr>
          <a:lstStyle>
            <a:lvl1pPr marL="0" indent="0">
              <a:buNone/>
              <a:defRPr lang="en-GB" sz="4400" b="1" dirty="0">
                <a:solidFill>
                  <a:schemeClr val="bg2"/>
                </a:solidFill>
                <a:latin typeface="Arial" panose="020B0604020202020204" pitchFamily="34" charset="0"/>
              </a:defRPr>
            </a:lvl1pPr>
          </a:lstStyle>
          <a:p>
            <a:pPr marL="0" lvl="0" algn="ctr"/>
            <a:r>
              <a:rPr lang="en-GB" dirty="0"/>
              <a:t>SUB TITLE</a:t>
            </a:r>
          </a:p>
        </p:txBody>
      </p:sp>
    </p:spTree>
    <p:extLst>
      <p:ext uri="{BB962C8B-B14F-4D97-AF65-F5344CB8AC3E}">
        <p14:creationId xmlns:p14="http://schemas.microsoft.com/office/powerpoint/2010/main" val="165858826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59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hidden="1">
            <a:extLst>
              <a:ext uri="{FF2B5EF4-FFF2-40B4-BE49-F238E27FC236}">
                <a16:creationId xmlns:a16="http://schemas.microsoft.com/office/drawing/2014/main" id="{FC450063-338A-4D16-A9E1-5681DC4D6105}"/>
              </a:ext>
            </a:extLst>
          </p:cNvPr>
          <p:cNvGrpSpPr/>
          <p:nvPr userDrawn="1"/>
        </p:nvGrpSpPr>
        <p:grpSpPr>
          <a:xfrm>
            <a:off x="0" y="0"/>
            <a:ext cx="12192000" cy="6858000"/>
            <a:chOff x="0" y="0"/>
            <a:chExt cx="12192000" cy="6858000"/>
          </a:xfrm>
        </p:grpSpPr>
        <p:sp>
          <p:nvSpPr>
            <p:cNvPr id="7" name="Rectangle 6">
              <a:extLst>
                <a:ext uri="{FF2B5EF4-FFF2-40B4-BE49-F238E27FC236}">
                  <a16:creationId xmlns:a16="http://schemas.microsoft.com/office/drawing/2014/main" id="{BCA2F802-E7AD-4498-8E4F-CB480FC20E62}"/>
                </a:ext>
              </a:extLst>
            </p:cNvPr>
            <p:cNvSpPr/>
            <p:nvPr userDrawn="1"/>
          </p:nvSpPr>
          <p:spPr>
            <a:xfrm>
              <a:off x="0" y="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 name="Rectangle 7">
              <a:extLst>
                <a:ext uri="{FF2B5EF4-FFF2-40B4-BE49-F238E27FC236}">
                  <a16:creationId xmlns:a16="http://schemas.microsoft.com/office/drawing/2014/main" id="{19EC07F1-BE5D-416E-BC67-245A81F23F24}"/>
                </a:ext>
              </a:extLst>
            </p:cNvPr>
            <p:cNvSpPr/>
            <p:nvPr userDrawn="1"/>
          </p:nvSpPr>
          <p:spPr>
            <a:xfrm>
              <a:off x="0" y="649800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 name="Rectangle 8">
              <a:extLst>
                <a:ext uri="{FF2B5EF4-FFF2-40B4-BE49-F238E27FC236}">
                  <a16:creationId xmlns:a16="http://schemas.microsoft.com/office/drawing/2014/main" id="{10A0989A-2E1A-4F92-9EB5-9F2B649F1253}"/>
                </a:ext>
              </a:extLst>
            </p:cNvPr>
            <p:cNvSpPr/>
            <p:nvPr userDrawn="1"/>
          </p:nvSpPr>
          <p:spPr>
            <a:xfrm>
              <a:off x="11832000" y="649800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0" name="Rectangle 9">
              <a:extLst>
                <a:ext uri="{FF2B5EF4-FFF2-40B4-BE49-F238E27FC236}">
                  <a16:creationId xmlns:a16="http://schemas.microsoft.com/office/drawing/2014/main" id="{792B421A-9383-4C22-A63C-E7828AE99E54}"/>
                </a:ext>
              </a:extLst>
            </p:cNvPr>
            <p:cNvSpPr/>
            <p:nvPr userDrawn="1"/>
          </p:nvSpPr>
          <p:spPr>
            <a:xfrm>
              <a:off x="11832000" y="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Tree>
    <p:extLst>
      <p:ext uri="{BB962C8B-B14F-4D97-AF65-F5344CB8AC3E}">
        <p14:creationId xmlns:p14="http://schemas.microsoft.com/office/powerpoint/2010/main" val="223369833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3" r:id="rId4"/>
    <p:sldLayoutId id="2147483675" r:id="rId5"/>
    <p:sldLayoutId id="2147483676"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57188" indent="-357188" algn="l" defTabSz="914400" rtl="0" eaLnBrk="1" latinLnBrk="0" hangingPunct="1">
        <a:lnSpc>
          <a:spcPct val="90000"/>
        </a:lnSpc>
        <a:spcBef>
          <a:spcPts val="1000"/>
        </a:spcBef>
        <a:buFontTx/>
        <a:buBlip>
          <a:blip r:embed="rId9"/>
        </a:buBlip>
        <a:defRPr sz="2800" kern="1200">
          <a:solidFill>
            <a:schemeClr val="tx1"/>
          </a:solidFill>
          <a:latin typeface="+mn-lt"/>
          <a:ea typeface="+mn-ea"/>
          <a:cs typeface="+mn-cs"/>
        </a:defRPr>
      </a:lvl1pPr>
      <a:lvl2pPr marL="804863" indent="-347663" algn="l" defTabSz="914400" rtl="0" eaLnBrk="1" latinLnBrk="0" hangingPunct="1">
        <a:lnSpc>
          <a:spcPct val="90000"/>
        </a:lnSpc>
        <a:spcBef>
          <a:spcPts val="500"/>
        </a:spcBef>
        <a:buFontTx/>
        <a:buBlip>
          <a:blip r:embed="rId9"/>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9"/>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234">
          <p15:clr>
            <a:srgbClr val="F26B43"/>
          </p15:clr>
        </p15:guide>
        <p15:guide id="5" pos="74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964730-7E8F-4F51-A118-819CE59FA568}"/>
              </a:ext>
            </a:extLst>
          </p:cNvPr>
          <p:cNvSpPr>
            <a:spLocks noGrp="1"/>
          </p:cNvSpPr>
          <p:nvPr>
            <p:ph type="body" sz="quarter" idx="10"/>
          </p:nvPr>
        </p:nvSpPr>
        <p:spPr>
          <a:xfrm>
            <a:off x="534073" y="2093414"/>
            <a:ext cx="4416618" cy="856952"/>
          </a:xfrm>
        </p:spPr>
        <p:txBody>
          <a:bodyPr/>
          <a:lstStyle/>
          <a:p>
            <a:r>
              <a:rPr lang="en-GB" dirty="0"/>
              <a:t>COMPUTING</a:t>
            </a:r>
          </a:p>
        </p:txBody>
      </p:sp>
      <p:sp>
        <p:nvSpPr>
          <p:cNvPr id="6" name="Text Placeholder 5">
            <a:extLst>
              <a:ext uri="{FF2B5EF4-FFF2-40B4-BE49-F238E27FC236}">
                <a16:creationId xmlns:a16="http://schemas.microsoft.com/office/drawing/2014/main" id="{9EA66DB9-3031-431B-993A-C65F6FB9866E}"/>
              </a:ext>
            </a:extLst>
          </p:cNvPr>
          <p:cNvSpPr>
            <a:spLocks noGrp="1"/>
          </p:cNvSpPr>
          <p:nvPr>
            <p:ph type="body" sz="quarter" idx="11"/>
          </p:nvPr>
        </p:nvSpPr>
        <p:spPr>
          <a:xfrm>
            <a:off x="534072" y="5109360"/>
            <a:ext cx="1211601" cy="645749"/>
          </a:xfrm>
        </p:spPr>
        <p:txBody>
          <a:bodyPr/>
          <a:lstStyle/>
          <a:p>
            <a:r>
              <a:rPr lang="en-GB" dirty="0"/>
              <a:t>CSI</a:t>
            </a:r>
          </a:p>
        </p:txBody>
      </p:sp>
      <p:sp>
        <p:nvSpPr>
          <p:cNvPr id="8" name="Text Placeholder 7">
            <a:extLst>
              <a:ext uri="{FF2B5EF4-FFF2-40B4-BE49-F238E27FC236}">
                <a16:creationId xmlns:a16="http://schemas.microsoft.com/office/drawing/2014/main" id="{3D4048B2-B99C-4D90-B0FB-225ACFDC70C1}"/>
              </a:ext>
            </a:extLst>
          </p:cNvPr>
          <p:cNvSpPr>
            <a:spLocks noGrp="1"/>
          </p:cNvSpPr>
          <p:nvPr>
            <p:ph type="body" sz="quarter" idx="12"/>
          </p:nvPr>
        </p:nvSpPr>
        <p:spPr>
          <a:xfrm>
            <a:off x="534072" y="5675599"/>
            <a:ext cx="4037928" cy="645749"/>
          </a:xfrm>
        </p:spPr>
        <p:txBody>
          <a:bodyPr/>
          <a:lstStyle/>
          <a:p>
            <a:r>
              <a:rPr lang="en-GB" dirty="0"/>
              <a:t>MISSING LINK</a:t>
            </a:r>
          </a:p>
        </p:txBody>
      </p:sp>
    </p:spTree>
    <p:extLst>
      <p:ext uri="{BB962C8B-B14F-4D97-AF65-F5344CB8AC3E}">
        <p14:creationId xmlns:p14="http://schemas.microsoft.com/office/powerpoint/2010/main" val="185218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Placeholder 65">
            <a:extLst>
              <a:ext uri="{FF2B5EF4-FFF2-40B4-BE49-F238E27FC236}">
                <a16:creationId xmlns:a16="http://schemas.microsoft.com/office/drawing/2014/main" id="{5F639220-833A-4AAA-ADB6-9BC8B934BE5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14678" b="14678"/>
          <a:stretch/>
        </p:blipFill>
        <p:spPr/>
      </p:pic>
      <p:sp>
        <p:nvSpPr>
          <p:cNvPr id="2" name="Text Placeholder 1">
            <a:extLst>
              <a:ext uri="{FF2B5EF4-FFF2-40B4-BE49-F238E27FC236}">
                <a16:creationId xmlns:a16="http://schemas.microsoft.com/office/drawing/2014/main" id="{B1F79BFB-61E4-40E9-B47F-B9E7745E281D}"/>
              </a:ext>
            </a:extLst>
          </p:cNvPr>
          <p:cNvSpPr>
            <a:spLocks noGrp="1"/>
          </p:cNvSpPr>
          <p:nvPr>
            <p:ph type="body" sz="quarter" idx="11"/>
          </p:nvPr>
        </p:nvSpPr>
        <p:spPr>
          <a:xfrm>
            <a:off x="379412" y="373063"/>
            <a:ext cx="3053455" cy="646112"/>
          </a:xfrm>
        </p:spPr>
        <p:txBody>
          <a:bodyPr/>
          <a:lstStyle/>
          <a:p>
            <a:r>
              <a:rPr lang="en-GB" dirty="0"/>
              <a:t>PHYSICAL</a:t>
            </a:r>
          </a:p>
        </p:txBody>
      </p:sp>
      <p:sp>
        <p:nvSpPr>
          <p:cNvPr id="3" name="Text Placeholder 2">
            <a:extLst>
              <a:ext uri="{FF2B5EF4-FFF2-40B4-BE49-F238E27FC236}">
                <a16:creationId xmlns:a16="http://schemas.microsoft.com/office/drawing/2014/main" id="{96F14317-D474-404D-BC50-26C49F30617C}"/>
              </a:ext>
            </a:extLst>
          </p:cNvPr>
          <p:cNvSpPr>
            <a:spLocks noGrp="1"/>
          </p:cNvSpPr>
          <p:nvPr>
            <p:ph type="body" sz="quarter" idx="12"/>
          </p:nvPr>
        </p:nvSpPr>
        <p:spPr>
          <a:xfrm>
            <a:off x="379414" y="939800"/>
            <a:ext cx="3053456" cy="646113"/>
          </a:xfrm>
        </p:spPr>
        <p:txBody>
          <a:bodyPr/>
          <a:lstStyle/>
          <a:p>
            <a:r>
              <a:rPr lang="en-GB" dirty="0"/>
              <a:t>SECURITY</a:t>
            </a:r>
          </a:p>
        </p:txBody>
      </p:sp>
      <p:grpSp>
        <p:nvGrpSpPr>
          <p:cNvPr id="67" name="Group 66">
            <a:extLst>
              <a:ext uri="{FF2B5EF4-FFF2-40B4-BE49-F238E27FC236}">
                <a16:creationId xmlns:a16="http://schemas.microsoft.com/office/drawing/2014/main" id="{14F85852-B0D6-4FFC-94B4-FCDA7AAEE351}"/>
              </a:ext>
            </a:extLst>
          </p:cNvPr>
          <p:cNvGrpSpPr/>
          <p:nvPr/>
        </p:nvGrpSpPr>
        <p:grpSpPr>
          <a:xfrm>
            <a:off x="6142322" y="2947614"/>
            <a:ext cx="4796468" cy="2975480"/>
            <a:chOff x="1068929" y="2429093"/>
            <a:chExt cx="4182954" cy="2233519"/>
          </a:xfrm>
        </p:grpSpPr>
        <p:sp>
          <p:nvSpPr>
            <p:cNvPr id="125" name="Rectangle 124">
              <a:extLst>
                <a:ext uri="{FF2B5EF4-FFF2-40B4-BE49-F238E27FC236}">
                  <a16:creationId xmlns:a16="http://schemas.microsoft.com/office/drawing/2014/main" id="{2403BBB9-4399-443D-8859-A8AFD120CD70}"/>
                </a:ext>
              </a:extLst>
            </p:cNvPr>
            <p:cNvSpPr/>
            <p:nvPr/>
          </p:nvSpPr>
          <p:spPr>
            <a:xfrm>
              <a:off x="1068929" y="2429093"/>
              <a:ext cx="4098205" cy="2233519"/>
            </a:xfrm>
            <a:prstGeom prst="rect">
              <a:avLst/>
            </a:prstGeom>
            <a:solidFill>
              <a:schemeClr val="bg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6" name="Content Placeholder 2">
              <a:extLst>
                <a:ext uri="{FF2B5EF4-FFF2-40B4-BE49-F238E27FC236}">
                  <a16:creationId xmlns:a16="http://schemas.microsoft.com/office/drawing/2014/main" id="{A7CE628B-C900-428D-B436-C4EE2A353E17}"/>
                </a:ext>
              </a:extLst>
            </p:cNvPr>
            <p:cNvSpPr txBox="1">
              <a:spLocks/>
            </p:cNvSpPr>
            <p:nvPr/>
          </p:nvSpPr>
          <p:spPr>
            <a:xfrm>
              <a:off x="1153678" y="2590924"/>
              <a:ext cx="4098205" cy="2071688"/>
            </a:xfrm>
            <a:prstGeom prst="rect">
              <a:avLst/>
            </a:prstGeom>
          </p:spPr>
          <p:txBody>
            <a:bodyPr vert="horz" lIns="91440" tIns="45720" rIns="91440" bIns="45720" rtlCol="0">
              <a:noAutofit/>
            </a:bodyPr>
            <a:lstStyle>
              <a:lvl1pPr marL="357188" indent="-357188" algn="l" defTabSz="914400" rtl="0" eaLnBrk="1" latinLnBrk="0" hangingPunct="1">
                <a:lnSpc>
                  <a:spcPct val="90000"/>
                </a:lnSpc>
                <a:spcBef>
                  <a:spcPts val="1000"/>
                </a:spcBef>
                <a:buFontTx/>
                <a:buBlip>
                  <a:blip r:embed="rId4"/>
                </a:buBlip>
                <a:defRPr sz="2000" kern="1200">
                  <a:solidFill>
                    <a:schemeClr val="tx1"/>
                  </a:solidFill>
                  <a:latin typeface="+mn-lt"/>
                  <a:ea typeface="+mn-ea"/>
                  <a:cs typeface="+mn-cs"/>
                </a:defRPr>
              </a:lvl1pPr>
              <a:lvl2pPr marL="804863" indent="-347663"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Physical data security is </a:t>
              </a:r>
              <a:b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b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often overlooked</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However, even in the digital age, millions of letters, statements and bills are sent physically every day </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Criminals often piece together personal information offline for </a:t>
              </a:r>
              <a:b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b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use illegally online </a:t>
              </a:r>
            </a:p>
            <a:p>
              <a:pPr marL="357188" marR="0" lvl="0" indent="-357188" algn="l" defTabSz="914400" rtl="0" eaLnBrk="1" fontAlgn="auto" latinLnBrk="0" hangingPunct="1">
                <a:lnSpc>
                  <a:spcPct val="90000"/>
                </a:lnSpc>
                <a:spcBef>
                  <a:spcPts val="1000"/>
                </a:spcBef>
                <a:spcAft>
                  <a:spcPts val="0"/>
                </a:spcAft>
                <a:buClrTx/>
                <a:buSzTx/>
                <a:buFontTx/>
                <a:buBlip>
                  <a:blip r:embed="rId4"/>
                </a:buBlip>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68" name="Group 4">
            <a:extLst>
              <a:ext uri="{FF2B5EF4-FFF2-40B4-BE49-F238E27FC236}">
                <a16:creationId xmlns:a16="http://schemas.microsoft.com/office/drawing/2014/main" id="{F5D1DC3F-A5F8-4DAA-8C88-967C4876E20E}"/>
              </a:ext>
            </a:extLst>
          </p:cNvPr>
          <p:cNvGrpSpPr>
            <a:grpSpLocks noChangeAspect="1"/>
          </p:cNvGrpSpPr>
          <p:nvPr/>
        </p:nvGrpSpPr>
        <p:grpSpPr bwMode="auto">
          <a:xfrm>
            <a:off x="1755878" y="2743897"/>
            <a:ext cx="3289440" cy="3189287"/>
            <a:chOff x="4221" y="872"/>
            <a:chExt cx="2956" cy="2866"/>
          </a:xfrm>
        </p:grpSpPr>
        <p:sp>
          <p:nvSpPr>
            <p:cNvPr id="69" name="AutoShape 3">
              <a:extLst>
                <a:ext uri="{FF2B5EF4-FFF2-40B4-BE49-F238E27FC236}">
                  <a16:creationId xmlns:a16="http://schemas.microsoft.com/office/drawing/2014/main" id="{646BE84B-E94C-4A8E-AD98-3FF28EFEECD3}"/>
                </a:ext>
              </a:extLst>
            </p:cNvPr>
            <p:cNvSpPr>
              <a:spLocks noChangeAspect="1" noChangeArrowheads="1" noTextEdit="1"/>
            </p:cNvSpPr>
            <p:nvPr/>
          </p:nvSpPr>
          <p:spPr bwMode="auto">
            <a:xfrm>
              <a:off x="4221" y="872"/>
              <a:ext cx="2956" cy="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0" name="Rectangle 5">
              <a:extLst>
                <a:ext uri="{FF2B5EF4-FFF2-40B4-BE49-F238E27FC236}">
                  <a16:creationId xmlns:a16="http://schemas.microsoft.com/office/drawing/2014/main" id="{61A4C4A6-88E0-4EF1-AF29-60C2A4D21A36}"/>
                </a:ext>
              </a:extLst>
            </p:cNvPr>
            <p:cNvSpPr>
              <a:spLocks noChangeArrowheads="1"/>
            </p:cNvSpPr>
            <p:nvPr/>
          </p:nvSpPr>
          <p:spPr bwMode="auto">
            <a:xfrm>
              <a:off x="4221" y="872"/>
              <a:ext cx="2857" cy="2857"/>
            </a:xfrm>
            <a:prstGeom prst="ellipse">
              <a:avLst/>
            </a:prstGeom>
            <a:solidFill>
              <a:schemeClr val="bg1"/>
            </a:solidFill>
            <a:ln w="2857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1" name="Freeform 6">
              <a:extLst>
                <a:ext uri="{FF2B5EF4-FFF2-40B4-BE49-F238E27FC236}">
                  <a16:creationId xmlns:a16="http://schemas.microsoft.com/office/drawing/2014/main" id="{A921C04A-DB5A-42F4-93CB-3FCD8871D9D3}"/>
                </a:ext>
              </a:extLst>
            </p:cNvPr>
            <p:cNvSpPr>
              <a:spLocks/>
            </p:cNvSpPr>
            <p:nvPr/>
          </p:nvSpPr>
          <p:spPr bwMode="auto">
            <a:xfrm>
              <a:off x="4848" y="1396"/>
              <a:ext cx="2219" cy="2325"/>
            </a:xfrm>
            <a:custGeom>
              <a:avLst/>
              <a:gdLst>
                <a:gd name="T0" fmla="*/ 1370 w 2337"/>
                <a:gd name="T1" fmla="*/ 0 h 2354"/>
                <a:gd name="T2" fmla="*/ 0 w 2337"/>
                <a:gd name="T3" fmla="*/ 1293 h 2354"/>
                <a:gd name="T4" fmla="*/ 427 w 2337"/>
                <a:gd name="T5" fmla="*/ 2354 h 2354"/>
                <a:gd name="T6" fmla="*/ 2337 w 2337"/>
                <a:gd name="T7" fmla="*/ 2354 h 2354"/>
                <a:gd name="T8" fmla="*/ 2337 w 2337"/>
                <a:gd name="T9" fmla="*/ 755 h 2354"/>
                <a:gd name="T10" fmla="*/ 1370 w 2337"/>
                <a:gd name="T11" fmla="*/ 0 h 2354"/>
                <a:gd name="connsiteX0" fmla="*/ 5862 w 10000"/>
                <a:gd name="connsiteY0" fmla="*/ 0 h 10000"/>
                <a:gd name="connsiteX1" fmla="*/ 0 w 10000"/>
                <a:gd name="connsiteY1" fmla="*/ 5493 h 10000"/>
                <a:gd name="connsiteX2" fmla="*/ 1827 w 10000"/>
                <a:gd name="connsiteY2" fmla="*/ 9681 h 10000"/>
                <a:gd name="connsiteX3" fmla="*/ 10000 w 10000"/>
                <a:gd name="connsiteY3" fmla="*/ 10000 h 10000"/>
                <a:gd name="connsiteX4" fmla="*/ 10000 w 10000"/>
                <a:gd name="connsiteY4" fmla="*/ 3207 h 10000"/>
                <a:gd name="connsiteX5" fmla="*/ 5862 w 10000"/>
                <a:gd name="connsiteY5" fmla="*/ 0 h 10000"/>
                <a:gd name="connsiteX0" fmla="*/ 5862 w 10000"/>
                <a:gd name="connsiteY0" fmla="*/ 0 h 9681"/>
                <a:gd name="connsiteX1" fmla="*/ 0 w 10000"/>
                <a:gd name="connsiteY1" fmla="*/ 5493 h 9681"/>
                <a:gd name="connsiteX2" fmla="*/ 1827 w 10000"/>
                <a:gd name="connsiteY2" fmla="*/ 9681 h 9681"/>
                <a:gd name="connsiteX3" fmla="*/ 8393 w 10000"/>
                <a:gd name="connsiteY3" fmla="*/ 8404 h 9681"/>
                <a:gd name="connsiteX4" fmla="*/ 10000 w 10000"/>
                <a:gd name="connsiteY4" fmla="*/ 3207 h 9681"/>
                <a:gd name="connsiteX5" fmla="*/ 5862 w 10000"/>
                <a:gd name="connsiteY5" fmla="*/ 0 h 9681"/>
                <a:gd name="connsiteX0" fmla="*/ 5862 w 10000"/>
                <a:gd name="connsiteY0" fmla="*/ 0 h 10000"/>
                <a:gd name="connsiteX1" fmla="*/ 0 w 10000"/>
                <a:gd name="connsiteY1" fmla="*/ 5674 h 10000"/>
                <a:gd name="connsiteX2" fmla="*/ 1827 w 10000"/>
                <a:gd name="connsiteY2" fmla="*/ 10000 h 10000"/>
                <a:gd name="connsiteX3" fmla="*/ 8232 w 10000"/>
                <a:gd name="connsiteY3" fmla="*/ 8626 h 10000"/>
                <a:gd name="connsiteX4" fmla="*/ 10000 w 10000"/>
                <a:gd name="connsiteY4" fmla="*/ 3313 h 10000"/>
                <a:gd name="connsiteX5" fmla="*/ 5862 w 10000"/>
                <a:gd name="connsiteY5" fmla="*/ 0 h 10000"/>
                <a:gd name="connsiteX0" fmla="*/ 5862 w 10000"/>
                <a:gd name="connsiteY0" fmla="*/ 0 h 10034"/>
                <a:gd name="connsiteX1" fmla="*/ 0 w 10000"/>
                <a:gd name="connsiteY1" fmla="*/ 5674 h 10034"/>
                <a:gd name="connsiteX2" fmla="*/ 1827 w 10000"/>
                <a:gd name="connsiteY2" fmla="*/ 10000 h 10034"/>
                <a:gd name="connsiteX3" fmla="*/ 8232 w 10000"/>
                <a:gd name="connsiteY3" fmla="*/ 8626 h 10034"/>
                <a:gd name="connsiteX4" fmla="*/ 10000 w 10000"/>
                <a:gd name="connsiteY4" fmla="*/ 3313 h 10034"/>
                <a:gd name="connsiteX5" fmla="*/ 5862 w 10000"/>
                <a:gd name="connsiteY5" fmla="*/ 0 h 10034"/>
                <a:gd name="connsiteX0" fmla="*/ 5862 w 10000"/>
                <a:gd name="connsiteY0" fmla="*/ 0 h 10316"/>
                <a:gd name="connsiteX1" fmla="*/ 0 w 10000"/>
                <a:gd name="connsiteY1" fmla="*/ 5674 h 10316"/>
                <a:gd name="connsiteX2" fmla="*/ 1827 w 10000"/>
                <a:gd name="connsiteY2" fmla="*/ 10000 h 10316"/>
                <a:gd name="connsiteX3" fmla="*/ 8232 w 10000"/>
                <a:gd name="connsiteY3" fmla="*/ 8626 h 10316"/>
                <a:gd name="connsiteX4" fmla="*/ 10000 w 10000"/>
                <a:gd name="connsiteY4" fmla="*/ 3313 h 10316"/>
                <a:gd name="connsiteX5" fmla="*/ 5862 w 10000"/>
                <a:gd name="connsiteY5" fmla="*/ 0 h 10316"/>
                <a:gd name="connsiteX0" fmla="*/ 5862 w 10071"/>
                <a:gd name="connsiteY0" fmla="*/ 0 h 10316"/>
                <a:gd name="connsiteX1" fmla="*/ 0 w 10071"/>
                <a:gd name="connsiteY1" fmla="*/ 5674 h 10316"/>
                <a:gd name="connsiteX2" fmla="*/ 1827 w 10071"/>
                <a:gd name="connsiteY2" fmla="*/ 10000 h 10316"/>
                <a:gd name="connsiteX3" fmla="*/ 8232 w 10071"/>
                <a:gd name="connsiteY3" fmla="*/ 8626 h 10316"/>
                <a:gd name="connsiteX4" fmla="*/ 10000 w 10071"/>
                <a:gd name="connsiteY4" fmla="*/ 3313 h 10316"/>
                <a:gd name="connsiteX5" fmla="*/ 5862 w 10071"/>
                <a:gd name="connsiteY5" fmla="*/ 0 h 10316"/>
                <a:gd name="connsiteX0" fmla="*/ 5862 w 10120"/>
                <a:gd name="connsiteY0" fmla="*/ 0 h 10316"/>
                <a:gd name="connsiteX1" fmla="*/ 0 w 10120"/>
                <a:gd name="connsiteY1" fmla="*/ 5674 h 10316"/>
                <a:gd name="connsiteX2" fmla="*/ 1827 w 10120"/>
                <a:gd name="connsiteY2" fmla="*/ 10000 h 10316"/>
                <a:gd name="connsiteX3" fmla="*/ 8232 w 10120"/>
                <a:gd name="connsiteY3" fmla="*/ 8626 h 10316"/>
                <a:gd name="connsiteX4" fmla="*/ 10000 w 10120"/>
                <a:gd name="connsiteY4" fmla="*/ 3313 h 10316"/>
                <a:gd name="connsiteX5" fmla="*/ 5862 w 10120"/>
                <a:gd name="connsiteY5" fmla="*/ 0 h 10316"/>
                <a:gd name="connsiteX0" fmla="*/ 5862 w 10120"/>
                <a:gd name="connsiteY0" fmla="*/ 0 h 10339"/>
                <a:gd name="connsiteX1" fmla="*/ 0 w 10120"/>
                <a:gd name="connsiteY1" fmla="*/ 5674 h 10339"/>
                <a:gd name="connsiteX2" fmla="*/ 1827 w 10120"/>
                <a:gd name="connsiteY2" fmla="*/ 10000 h 10339"/>
                <a:gd name="connsiteX3" fmla="*/ 8232 w 10120"/>
                <a:gd name="connsiteY3" fmla="*/ 8626 h 10339"/>
                <a:gd name="connsiteX4" fmla="*/ 10000 w 10120"/>
                <a:gd name="connsiteY4" fmla="*/ 3313 h 10339"/>
                <a:gd name="connsiteX5" fmla="*/ 5862 w 10120"/>
                <a:gd name="connsiteY5" fmla="*/ 0 h 10339"/>
                <a:gd name="connsiteX0" fmla="*/ 5862 w 10000"/>
                <a:gd name="connsiteY0" fmla="*/ 0 h 10000"/>
                <a:gd name="connsiteX1" fmla="*/ 0 w 10000"/>
                <a:gd name="connsiteY1" fmla="*/ 5674 h 10000"/>
                <a:gd name="connsiteX2" fmla="*/ 1827 w 10000"/>
                <a:gd name="connsiteY2" fmla="*/ 10000 h 10000"/>
                <a:gd name="connsiteX3" fmla="*/ 10000 w 10000"/>
                <a:gd name="connsiteY3" fmla="*/ 3313 h 10000"/>
                <a:gd name="connsiteX4" fmla="*/ 5862 w 10000"/>
                <a:gd name="connsiteY4" fmla="*/ 0 h 10000"/>
                <a:gd name="connsiteX0" fmla="*/ 5862 w 10000"/>
                <a:gd name="connsiteY0" fmla="*/ 0 h 10000"/>
                <a:gd name="connsiteX1" fmla="*/ 0 w 10000"/>
                <a:gd name="connsiteY1" fmla="*/ 5674 h 10000"/>
                <a:gd name="connsiteX2" fmla="*/ 1827 w 10000"/>
                <a:gd name="connsiteY2" fmla="*/ 10000 h 10000"/>
                <a:gd name="connsiteX3" fmla="*/ 10000 w 10000"/>
                <a:gd name="connsiteY3" fmla="*/ 3313 h 10000"/>
                <a:gd name="connsiteX4" fmla="*/ 5862 w 10000"/>
                <a:gd name="connsiteY4" fmla="*/ 0 h 10000"/>
                <a:gd name="connsiteX0" fmla="*/ 5862 w 10000"/>
                <a:gd name="connsiteY0" fmla="*/ 0 h 10307"/>
                <a:gd name="connsiteX1" fmla="*/ 0 w 10000"/>
                <a:gd name="connsiteY1" fmla="*/ 5674 h 10307"/>
                <a:gd name="connsiteX2" fmla="*/ 1827 w 10000"/>
                <a:gd name="connsiteY2" fmla="*/ 10000 h 10307"/>
                <a:gd name="connsiteX3" fmla="*/ 10000 w 10000"/>
                <a:gd name="connsiteY3" fmla="*/ 3313 h 10307"/>
                <a:gd name="connsiteX4" fmla="*/ 5862 w 10000"/>
                <a:gd name="connsiteY4" fmla="*/ 0 h 10307"/>
                <a:gd name="connsiteX0" fmla="*/ 5862 w 10025"/>
                <a:gd name="connsiteY0" fmla="*/ 0 h 10240"/>
                <a:gd name="connsiteX1" fmla="*/ 0 w 10025"/>
                <a:gd name="connsiteY1" fmla="*/ 5674 h 10240"/>
                <a:gd name="connsiteX2" fmla="*/ 1827 w 10025"/>
                <a:gd name="connsiteY2" fmla="*/ 10000 h 10240"/>
                <a:gd name="connsiteX3" fmla="*/ 10000 w 10025"/>
                <a:gd name="connsiteY3" fmla="*/ 3313 h 10240"/>
                <a:gd name="connsiteX4" fmla="*/ 5862 w 10025"/>
                <a:gd name="connsiteY4" fmla="*/ 0 h 10240"/>
                <a:gd name="connsiteX0" fmla="*/ 5862 w 10025"/>
                <a:gd name="connsiteY0" fmla="*/ 0 h 10270"/>
                <a:gd name="connsiteX1" fmla="*/ 0 w 10025"/>
                <a:gd name="connsiteY1" fmla="*/ 5674 h 10270"/>
                <a:gd name="connsiteX2" fmla="*/ 1827 w 10025"/>
                <a:gd name="connsiteY2" fmla="*/ 10000 h 10270"/>
                <a:gd name="connsiteX3" fmla="*/ 10000 w 10025"/>
                <a:gd name="connsiteY3" fmla="*/ 3313 h 10270"/>
                <a:gd name="connsiteX4" fmla="*/ 5862 w 10025"/>
                <a:gd name="connsiteY4" fmla="*/ 0 h 10270"/>
                <a:gd name="connsiteX0" fmla="*/ 5862 w 10025"/>
                <a:gd name="connsiteY0" fmla="*/ 0 h 10306"/>
                <a:gd name="connsiteX1" fmla="*/ 0 w 10025"/>
                <a:gd name="connsiteY1" fmla="*/ 5674 h 10306"/>
                <a:gd name="connsiteX2" fmla="*/ 1827 w 10025"/>
                <a:gd name="connsiteY2" fmla="*/ 10000 h 10306"/>
                <a:gd name="connsiteX3" fmla="*/ 10000 w 10025"/>
                <a:gd name="connsiteY3" fmla="*/ 3313 h 10306"/>
                <a:gd name="connsiteX4" fmla="*/ 5862 w 10025"/>
                <a:gd name="connsiteY4" fmla="*/ 0 h 10306"/>
                <a:gd name="connsiteX0" fmla="*/ 5862 w 9546"/>
                <a:gd name="connsiteY0" fmla="*/ 0 h 10293"/>
                <a:gd name="connsiteX1" fmla="*/ 0 w 9546"/>
                <a:gd name="connsiteY1" fmla="*/ 5674 h 10293"/>
                <a:gd name="connsiteX2" fmla="*/ 1827 w 9546"/>
                <a:gd name="connsiteY2" fmla="*/ 10000 h 10293"/>
                <a:gd name="connsiteX3" fmla="*/ 9518 w 9546"/>
                <a:gd name="connsiteY3" fmla="*/ 3093 h 10293"/>
                <a:gd name="connsiteX4" fmla="*/ 5862 w 9546"/>
                <a:gd name="connsiteY4" fmla="*/ 0 h 10293"/>
                <a:gd name="connsiteX0" fmla="*/ 6141 w 9987"/>
                <a:gd name="connsiteY0" fmla="*/ 0 h 9966"/>
                <a:gd name="connsiteX1" fmla="*/ 0 w 9987"/>
                <a:gd name="connsiteY1" fmla="*/ 5512 h 9966"/>
                <a:gd name="connsiteX2" fmla="*/ 1914 w 9987"/>
                <a:gd name="connsiteY2" fmla="*/ 9715 h 9966"/>
                <a:gd name="connsiteX3" fmla="*/ 9971 w 9987"/>
                <a:gd name="connsiteY3" fmla="*/ 3005 h 9966"/>
                <a:gd name="connsiteX4" fmla="*/ 6141 w 9987"/>
                <a:gd name="connsiteY4" fmla="*/ 0 h 9966"/>
                <a:gd name="connsiteX0" fmla="*/ 6149 w 10058"/>
                <a:gd name="connsiteY0" fmla="*/ 0 h 10002"/>
                <a:gd name="connsiteX1" fmla="*/ 0 w 10058"/>
                <a:gd name="connsiteY1" fmla="*/ 5531 h 10002"/>
                <a:gd name="connsiteX2" fmla="*/ 1916 w 10058"/>
                <a:gd name="connsiteY2" fmla="*/ 9748 h 10002"/>
                <a:gd name="connsiteX3" fmla="*/ 9984 w 10058"/>
                <a:gd name="connsiteY3" fmla="*/ 3015 h 10002"/>
                <a:gd name="connsiteX4" fmla="*/ 6149 w 10058"/>
                <a:gd name="connsiteY4" fmla="*/ 0 h 10002"/>
                <a:gd name="connsiteX0" fmla="*/ 6149 w 10059"/>
                <a:gd name="connsiteY0" fmla="*/ 0 h 10018"/>
                <a:gd name="connsiteX1" fmla="*/ 0 w 10059"/>
                <a:gd name="connsiteY1" fmla="*/ 5531 h 10018"/>
                <a:gd name="connsiteX2" fmla="*/ 1916 w 10059"/>
                <a:gd name="connsiteY2" fmla="*/ 9748 h 10018"/>
                <a:gd name="connsiteX3" fmla="*/ 9984 w 10059"/>
                <a:gd name="connsiteY3" fmla="*/ 3015 h 10018"/>
                <a:gd name="connsiteX4" fmla="*/ 6149 w 10059"/>
                <a:gd name="connsiteY4" fmla="*/ 0 h 10018"/>
                <a:gd name="connsiteX0" fmla="*/ 6149 w 9995"/>
                <a:gd name="connsiteY0" fmla="*/ 0 h 10018"/>
                <a:gd name="connsiteX1" fmla="*/ 0 w 9995"/>
                <a:gd name="connsiteY1" fmla="*/ 5531 h 10018"/>
                <a:gd name="connsiteX2" fmla="*/ 1916 w 9995"/>
                <a:gd name="connsiteY2" fmla="*/ 9748 h 10018"/>
                <a:gd name="connsiteX3" fmla="*/ 9919 w 9995"/>
                <a:gd name="connsiteY3" fmla="*/ 3015 h 10018"/>
                <a:gd name="connsiteX4" fmla="*/ 6149 w 9995"/>
                <a:gd name="connsiteY4" fmla="*/ 0 h 10018"/>
                <a:gd name="connsiteX0" fmla="*/ 6152 w 9958"/>
                <a:gd name="connsiteY0" fmla="*/ 0 h 10000"/>
                <a:gd name="connsiteX1" fmla="*/ 0 w 9958"/>
                <a:gd name="connsiteY1" fmla="*/ 5521 h 10000"/>
                <a:gd name="connsiteX2" fmla="*/ 1917 w 9958"/>
                <a:gd name="connsiteY2" fmla="*/ 9730 h 10000"/>
                <a:gd name="connsiteX3" fmla="*/ 9881 w 9958"/>
                <a:gd name="connsiteY3" fmla="*/ 3010 h 10000"/>
                <a:gd name="connsiteX4" fmla="*/ 6152 w 9958"/>
                <a:gd name="connsiteY4" fmla="*/ 0 h 10000"/>
                <a:gd name="connsiteX0" fmla="*/ 6178 w 9994"/>
                <a:gd name="connsiteY0" fmla="*/ 0 h 9917"/>
                <a:gd name="connsiteX1" fmla="*/ 0 w 9994"/>
                <a:gd name="connsiteY1" fmla="*/ 5521 h 9917"/>
                <a:gd name="connsiteX2" fmla="*/ 1925 w 9994"/>
                <a:gd name="connsiteY2" fmla="*/ 9730 h 9917"/>
                <a:gd name="connsiteX3" fmla="*/ 9923 w 9994"/>
                <a:gd name="connsiteY3" fmla="*/ 3010 h 9917"/>
                <a:gd name="connsiteX4" fmla="*/ 6178 w 9994"/>
                <a:gd name="connsiteY4" fmla="*/ 0 h 9917"/>
                <a:gd name="connsiteX0" fmla="*/ 6182 w 10009"/>
                <a:gd name="connsiteY0" fmla="*/ 0 h 9972"/>
                <a:gd name="connsiteX1" fmla="*/ 0 w 10009"/>
                <a:gd name="connsiteY1" fmla="*/ 5567 h 9972"/>
                <a:gd name="connsiteX2" fmla="*/ 1926 w 10009"/>
                <a:gd name="connsiteY2" fmla="*/ 9811 h 9972"/>
                <a:gd name="connsiteX3" fmla="*/ 9929 w 10009"/>
                <a:gd name="connsiteY3" fmla="*/ 3035 h 9972"/>
                <a:gd name="connsiteX4" fmla="*/ 6182 w 10009"/>
                <a:gd name="connsiteY4" fmla="*/ 0 h 9972"/>
                <a:gd name="connsiteX0" fmla="*/ 6176 w 10000"/>
                <a:gd name="connsiteY0" fmla="*/ 0 h 10023"/>
                <a:gd name="connsiteX1" fmla="*/ 0 w 10000"/>
                <a:gd name="connsiteY1" fmla="*/ 5583 h 10023"/>
                <a:gd name="connsiteX2" fmla="*/ 1924 w 10000"/>
                <a:gd name="connsiteY2" fmla="*/ 9839 h 10023"/>
                <a:gd name="connsiteX3" fmla="*/ 9920 w 10000"/>
                <a:gd name="connsiteY3" fmla="*/ 3044 h 10023"/>
                <a:gd name="connsiteX4" fmla="*/ 6176 w 10000"/>
                <a:gd name="connsiteY4" fmla="*/ 0 h 10023"/>
                <a:gd name="connsiteX0" fmla="*/ 6176 w 10001"/>
                <a:gd name="connsiteY0" fmla="*/ 0 h 10040"/>
                <a:gd name="connsiteX1" fmla="*/ 0 w 10001"/>
                <a:gd name="connsiteY1" fmla="*/ 5583 h 10040"/>
                <a:gd name="connsiteX2" fmla="*/ 1924 w 10001"/>
                <a:gd name="connsiteY2" fmla="*/ 9839 h 10040"/>
                <a:gd name="connsiteX3" fmla="*/ 9920 w 10001"/>
                <a:gd name="connsiteY3" fmla="*/ 3044 h 10040"/>
                <a:gd name="connsiteX4" fmla="*/ 6176 w 10001"/>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40">
                  <a:moveTo>
                    <a:pt x="6176" y="0"/>
                  </a:moveTo>
                  <a:lnTo>
                    <a:pt x="0" y="5583"/>
                  </a:lnTo>
                  <a:lnTo>
                    <a:pt x="1924" y="9839"/>
                  </a:lnTo>
                  <a:cubicBezTo>
                    <a:pt x="6684" y="10989"/>
                    <a:pt x="10622" y="7009"/>
                    <a:pt x="9920" y="3044"/>
                  </a:cubicBezTo>
                  <a:lnTo>
                    <a:pt x="6176"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2" name="Freeform 7">
              <a:extLst>
                <a:ext uri="{FF2B5EF4-FFF2-40B4-BE49-F238E27FC236}">
                  <a16:creationId xmlns:a16="http://schemas.microsoft.com/office/drawing/2014/main" id="{3ADC6DE3-8372-466F-A1DE-323D293B35BC}"/>
                </a:ext>
              </a:extLst>
            </p:cNvPr>
            <p:cNvSpPr>
              <a:spLocks/>
            </p:cNvSpPr>
            <p:nvPr/>
          </p:nvSpPr>
          <p:spPr bwMode="auto">
            <a:xfrm>
              <a:off x="5608" y="1639"/>
              <a:ext cx="175" cy="610"/>
            </a:xfrm>
            <a:custGeom>
              <a:avLst/>
              <a:gdLst>
                <a:gd name="T0" fmla="*/ 48 w 95"/>
                <a:gd name="T1" fmla="*/ 0 h 340"/>
                <a:gd name="T2" fmla="*/ 48 w 95"/>
                <a:gd name="T3" fmla="*/ 0 h 340"/>
                <a:gd name="T4" fmla="*/ 0 w 95"/>
                <a:gd name="T5" fmla="*/ 48 h 340"/>
                <a:gd name="T6" fmla="*/ 0 w 95"/>
                <a:gd name="T7" fmla="*/ 292 h 340"/>
                <a:gd name="T8" fmla="*/ 48 w 95"/>
                <a:gd name="T9" fmla="*/ 340 h 340"/>
                <a:gd name="T10" fmla="*/ 48 w 95"/>
                <a:gd name="T11" fmla="*/ 340 h 340"/>
                <a:gd name="T12" fmla="*/ 95 w 95"/>
                <a:gd name="T13" fmla="*/ 292 h 340"/>
                <a:gd name="T14" fmla="*/ 95 w 95"/>
                <a:gd name="T15" fmla="*/ 48 h 340"/>
                <a:gd name="T16" fmla="*/ 48 w 95"/>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340">
                  <a:moveTo>
                    <a:pt x="48" y="0"/>
                  </a:moveTo>
                  <a:cubicBezTo>
                    <a:pt x="48" y="0"/>
                    <a:pt x="48" y="0"/>
                    <a:pt x="48" y="0"/>
                  </a:cubicBezTo>
                  <a:cubicBezTo>
                    <a:pt x="21" y="0"/>
                    <a:pt x="0" y="21"/>
                    <a:pt x="0" y="48"/>
                  </a:cubicBezTo>
                  <a:cubicBezTo>
                    <a:pt x="0" y="292"/>
                    <a:pt x="0" y="292"/>
                    <a:pt x="0" y="292"/>
                  </a:cubicBezTo>
                  <a:cubicBezTo>
                    <a:pt x="0" y="319"/>
                    <a:pt x="21" y="340"/>
                    <a:pt x="48" y="340"/>
                  </a:cubicBezTo>
                  <a:cubicBezTo>
                    <a:pt x="48" y="340"/>
                    <a:pt x="48" y="340"/>
                    <a:pt x="48" y="340"/>
                  </a:cubicBezTo>
                  <a:cubicBezTo>
                    <a:pt x="74" y="340"/>
                    <a:pt x="95" y="319"/>
                    <a:pt x="95" y="292"/>
                  </a:cubicBezTo>
                  <a:cubicBezTo>
                    <a:pt x="95" y="48"/>
                    <a:pt x="95" y="48"/>
                    <a:pt x="95" y="48"/>
                  </a:cubicBezTo>
                  <a:cubicBezTo>
                    <a:pt x="95" y="21"/>
                    <a:pt x="74" y="0"/>
                    <a:pt x="48" y="0"/>
                  </a:cubicBez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3" name="Freeform 8">
              <a:extLst>
                <a:ext uri="{FF2B5EF4-FFF2-40B4-BE49-F238E27FC236}">
                  <a16:creationId xmlns:a16="http://schemas.microsoft.com/office/drawing/2014/main" id="{E3BD6936-EDA1-448F-AF51-BB9A4A8CA885}"/>
                </a:ext>
              </a:extLst>
            </p:cNvPr>
            <p:cNvSpPr>
              <a:spLocks/>
            </p:cNvSpPr>
            <p:nvPr/>
          </p:nvSpPr>
          <p:spPr bwMode="auto">
            <a:xfrm>
              <a:off x="4892" y="2062"/>
              <a:ext cx="1623" cy="574"/>
            </a:xfrm>
            <a:custGeom>
              <a:avLst/>
              <a:gdLst>
                <a:gd name="T0" fmla="*/ 866 w 878"/>
                <a:gd name="T1" fmla="*/ 320 h 320"/>
                <a:gd name="T2" fmla="*/ 11 w 878"/>
                <a:gd name="T3" fmla="*/ 320 h 320"/>
                <a:gd name="T4" fmla="*/ 0 w 878"/>
                <a:gd name="T5" fmla="*/ 309 h 320"/>
                <a:gd name="T6" fmla="*/ 0 w 878"/>
                <a:gd name="T7" fmla="*/ 11 h 320"/>
                <a:gd name="T8" fmla="*/ 11 w 878"/>
                <a:gd name="T9" fmla="*/ 0 h 320"/>
                <a:gd name="T10" fmla="*/ 866 w 878"/>
                <a:gd name="T11" fmla="*/ 0 h 320"/>
                <a:gd name="T12" fmla="*/ 878 w 878"/>
                <a:gd name="T13" fmla="*/ 11 h 320"/>
                <a:gd name="T14" fmla="*/ 878 w 878"/>
                <a:gd name="T15" fmla="*/ 309 h 320"/>
                <a:gd name="T16" fmla="*/ 866 w 878"/>
                <a:gd name="T17"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8" h="320">
                  <a:moveTo>
                    <a:pt x="866" y="320"/>
                  </a:moveTo>
                  <a:cubicBezTo>
                    <a:pt x="11" y="320"/>
                    <a:pt x="11" y="320"/>
                    <a:pt x="11" y="320"/>
                  </a:cubicBezTo>
                  <a:cubicBezTo>
                    <a:pt x="5" y="320"/>
                    <a:pt x="0" y="315"/>
                    <a:pt x="0" y="309"/>
                  </a:cubicBezTo>
                  <a:cubicBezTo>
                    <a:pt x="0" y="11"/>
                    <a:pt x="0" y="11"/>
                    <a:pt x="0" y="11"/>
                  </a:cubicBezTo>
                  <a:cubicBezTo>
                    <a:pt x="0" y="5"/>
                    <a:pt x="5" y="0"/>
                    <a:pt x="11" y="0"/>
                  </a:cubicBezTo>
                  <a:cubicBezTo>
                    <a:pt x="866" y="0"/>
                    <a:pt x="866" y="0"/>
                    <a:pt x="866" y="0"/>
                  </a:cubicBezTo>
                  <a:cubicBezTo>
                    <a:pt x="873" y="0"/>
                    <a:pt x="878" y="5"/>
                    <a:pt x="878" y="11"/>
                  </a:cubicBezTo>
                  <a:cubicBezTo>
                    <a:pt x="878" y="309"/>
                    <a:pt x="878" y="309"/>
                    <a:pt x="878" y="309"/>
                  </a:cubicBezTo>
                  <a:cubicBezTo>
                    <a:pt x="878" y="315"/>
                    <a:pt x="873" y="320"/>
                    <a:pt x="866" y="320"/>
                  </a:cubicBez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4" name="Rectangle 9">
              <a:extLst>
                <a:ext uri="{FF2B5EF4-FFF2-40B4-BE49-F238E27FC236}">
                  <a16:creationId xmlns:a16="http://schemas.microsoft.com/office/drawing/2014/main" id="{C7E48DEC-DFC7-457B-9D73-9D53D3A3E61A}"/>
                </a:ext>
              </a:extLst>
            </p:cNvPr>
            <p:cNvSpPr>
              <a:spLocks noChangeArrowheads="1"/>
            </p:cNvSpPr>
            <p:nvPr/>
          </p:nvSpPr>
          <p:spPr bwMode="auto">
            <a:xfrm>
              <a:off x="5103" y="1386"/>
              <a:ext cx="1109" cy="1133"/>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5" name="Rectangle 10">
              <a:extLst>
                <a:ext uri="{FF2B5EF4-FFF2-40B4-BE49-F238E27FC236}">
                  <a16:creationId xmlns:a16="http://schemas.microsoft.com/office/drawing/2014/main" id="{3FB02096-E0F0-4224-ACF2-6E9E99A2962B}"/>
                </a:ext>
              </a:extLst>
            </p:cNvPr>
            <p:cNvSpPr>
              <a:spLocks noChangeArrowheads="1"/>
            </p:cNvSpPr>
            <p:nvPr/>
          </p:nvSpPr>
          <p:spPr bwMode="auto">
            <a:xfrm>
              <a:off x="5221" y="1566"/>
              <a:ext cx="281" cy="21"/>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6" name="Rectangle 11">
              <a:extLst>
                <a:ext uri="{FF2B5EF4-FFF2-40B4-BE49-F238E27FC236}">
                  <a16:creationId xmlns:a16="http://schemas.microsoft.com/office/drawing/2014/main" id="{805F5541-24F3-4729-8EAB-4BF2D26C4946}"/>
                </a:ext>
              </a:extLst>
            </p:cNvPr>
            <p:cNvSpPr>
              <a:spLocks noChangeArrowheads="1"/>
            </p:cNvSpPr>
            <p:nvPr/>
          </p:nvSpPr>
          <p:spPr bwMode="auto">
            <a:xfrm>
              <a:off x="5221" y="1659"/>
              <a:ext cx="557" cy="2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7" name="Rectangle 12">
              <a:extLst>
                <a:ext uri="{FF2B5EF4-FFF2-40B4-BE49-F238E27FC236}">
                  <a16:creationId xmlns:a16="http://schemas.microsoft.com/office/drawing/2014/main" id="{5008C0D6-F5DC-4287-8ABD-9F280636BAE9}"/>
                </a:ext>
              </a:extLst>
            </p:cNvPr>
            <p:cNvSpPr>
              <a:spLocks noChangeArrowheads="1"/>
            </p:cNvSpPr>
            <p:nvPr/>
          </p:nvSpPr>
          <p:spPr bwMode="auto">
            <a:xfrm>
              <a:off x="5221" y="1705"/>
              <a:ext cx="860" cy="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8" name="Rectangle 13">
              <a:extLst>
                <a:ext uri="{FF2B5EF4-FFF2-40B4-BE49-F238E27FC236}">
                  <a16:creationId xmlns:a16="http://schemas.microsoft.com/office/drawing/2014/main" id="{8FA7E457-AE68-4F58-8FE2-8DD6234DBF40}"/>
                </a:ext>
              </a:extLst>
            </p:cNvPr>
            <p:cNvSpPr>
              <a:spLocks noChangeArrowheads="1"/>
            </p:cNvSpPr>
            <p:nvPr/>
          </p:nvSpPr>
          <p:spPr bwMode="auto">
            <a:xfrm>
              <a:off x="5221" y="1738"/>
              <a:ext cx="860" cy="1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9" name="Rectangle 14">
              <a:extLst>
                <a:ext uri="{FF2B5EF4-FFF2-40B4-BE49-F238E27FC236}">
                  <a16:creationId xmlns:a16="http://schemas.microsoft.com/office/drawing/2014/main" id="{D94E9FC6-D46A-4632-B3D7-3ADAC8FF4948}"/>
                </a:ext>
              </a:extLst>
            </p:cNvPr>
            <p:cNvSpPr>
              <a:spLocks noChangeArrowheads="1"/>
            </p:cNvSpPr>
            <p:nvPr/>
          </p:nvSpPr>
          <p:spPr bwMode="auto">
            <a:xfrm>
              <a:off x="5221" y="1770"/>
              <a:ext cx="860" cy="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0" name="Rectangle 15">
              <a:extLst>
                <a:ext uri="{FF2B5EF4-FFF2-40B4-BE49-F238E27FC236}">
                  <a16:creationId xmlns:a16="http://schemas.microsoft.com/office/drawing/2014/main" id="{9EF79BD2-32E5-4C41-92D7-1344E7E1D09D}"/>
                </a:ext>
              </a:extLst>
            </p:cNvPr>
            <p:cNvSpPr>
              <a:spLocks noChangeArrowheads="1"/>
            </p:cNvSpPr>
            <p:nvPr/>
          </p:nvSpPr>
          <p:spPr bwMode="auto">
            <a:xfrm>
              <a:off x="5221" y="1800"/>
              <a:ext cx="860" cy="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1" name="Rectangle 16">
              <a:extLst>
                <a:ext uri="{FF2B5EF4-FFF2-40B4-BE49-F238E27FC236}">
                  <a16:creationId xmlns:a16="http://schemas.microsoft.com/office/drawing/2014/main" id="{F116D8DD-EE28-4226-9245-2CC9DCEDE02A}"/>
                </a:ext>
              </a:extLst>
            </p:cNvPr>
            <p:cNvSpPr>
              <a:spLocks noChangeArrowheads="1"/>
            </p:cNvSpPr>
            <p:nvPr/>
          </p:nvSpPr>
          <p:spPr bwMode="auto">
            <a:xfrm>
              <a:off x="5221" y="1835"/>
              <a:ext cx="860" cy="8"/>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2" name="Rectangle 17">
              <a:extLst>
                <a:ext uri="{FF2B5EF4-FFF2-40B4-BE49-F238E27FC236}">
                  <a16:creationId xmlns:a16="http://schemas.microsoft.com/office/drawing/2014/main" id="{FA535877-9328-45F3-B343-2A30CF205367}"/>
                </a:ext>
              </a:extLst>
            </p:cNvPr>
            <p:cNvSpPr>
              <a:spLocks noChangeArrowheads="1"/>
            </p:cNvSpPr>
            <p:nvPr/>
          </p:nvSpPr>
          <p:spPr bwMode="auto">
            <a:xfrm>
              <a:off x="5221" y="1831"/>
              <a:ext cx="860" cy="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3" name="Rectangle 18">
              <a:extLst>
                <a:ext uri="{FF2B5EF4-FFF2-40B4-BE49-F238E27FC236}">
                  <a16:creationId xmlns:a16="http://schemas.microsoft.com/office/drawing/2014/main" id="{DD9276EF-30CA-43C3-974C-01D4F8232539}"/>
                </a:ext>
              </a:extLst>
            </p:cNvPr>
            <p:cNvSpPr>
              <a:spLocks noChangeArrowheads="1"/>
            </p:cNvSpPr>
            <p:nvPr/>
          </p:nvSpPr>
          <p:spPr bwMode="auto">
            <a:xfrm>
              <a:off x="5221" y="1863"/>
              <a:ext cx="860" cy="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4" name="Rectangle 19">
              <a:extLst>
                <a:ext uri="{FF2B5EF4-FFF2-40B4-BE49-F238E27FC236}">
                  <a16:creationId xmlns:a16="http://schemas.microsoft.com/office/drawing/2014/main" id="{C60A20BF-845D-424B-BBF0-2AF6C341D8EB}"/>
                </a:ext>
              </a:extLst>
            </p:cNvPr>
            <p:cNvSpPr>
              <a:spLocks noChangeArrowheads="1"/>
            </p:cNvSpPr>
            <p:nvPr/>
          </p:nvSpPr>
          <p:spPr bwMode="auto">
            <a:xfrm>
              <a:off x="5221" y="1895"/>
              <a:ext cx="860" cy="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5" name="Rectangle 20">
              <a:extLst>
                <a:ext uri="{FF2B5EF4-FFF2-40B4-BE49-F238E27FC236}">
                  <a16:creationId xmlns:a16="http://schemas.microsoft.com/office/drawing/2014/main" id="{3D8999BF-3ADB-4288-A9A3-9047E91C497D}"/>
                </a:ext>
              </a:extLst>
            </p:cNvPr>
            <p:cNvSpPr>
              <a:spLocks noChangeArrowheads="1"/>
            </p:cNvSpPr>
            <p:nvPr/>
          </p:nvSpPr>
          <p:spPr bwMode="auto">
            <a:xfrm>
              <a:off x="5221" y="1926"/>
              <a:ext cx="860" cy="1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6" name="Rectangle 21">
              <a:extLst>
                <a:ext uri="{FF2B5EF4-FFF2-40B4-BE49-F238E27FC236}">
                  <a16:creationId xmlns:a16="http://schemas.microsoft.com/office/drawing/2014/main" id="{0B3E4B40-C5E6-479A-975B-B16973B255D9}"/>
                </a:ext>
              </a:extLst>
            </p:cNvPr>
            <p:cNvSpPr>
              <a:spLocks noChangeArrowheads="1"/>
            </p:cNvSpPr>
            <p:nvPr/>
          </p:nvSpPr>
          <p:spPr bwMode="auto">
            <a:xfrm>
              <a:off x="5221" y="1960"/>
              <a:ext cx="860" cy="9"/>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7" name="Rectangle 22">
              <a:extLst>
                <a:ext uri="{FF2B5EF4-FFF2-40B4-BE49-F238E27FC236}">
                  <a16:creationId xmlns:a16="http://schemas.microsoft.com/office/drawing/2014/main" id="{6A55ABF0-3593-4EF8-8CDC-904E2812B698}"/>
                </a:ext>
              </a:extLst>
            </p:cNvPr>
            <p:cNvSpPr>
              <a:spLocks noChangeArrowheads="1"/>
            </p:cNvSpPr>
            <p:nvPr/>
          </p:nvSpPr>
          <p:spPr bwMode="auto">
            <a:xfrm>
              <a:off x="5391" y="2465"/>
              <a:ext cx="533" cy="6"/>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8" name="Freeform 23">
              <a:extLst>
                <a:ext uri="{FF2B5EF4-FFF2-40B4-BE49-F238E27FC236}">
                  <a16:creationId xmlns:a16="http://schemas.microsoft.com/office/drawing/2014/main" id="{A8C72388-5F86-4BA1-88E9-22A08A74BCC0}"/>
                </a:ext>
              </a:extLst>
            </p:cNvPr>
            <p:cNvSpPr>
              <a:spLocks/>
            </p:cNvSpPr>
            <p:nvPr/>
          </p:nvSpPr>
          <p:spPr bwMode="auto">
            <a:xfrm>
              <a:off x="4833" y="2105"/>
              <a:ext cx="1741" cy="574"/>
            </a:xfrm>
            <a:custGeom>
              <a:avLst/>
              <a:gdLst>
                <a:gd name="T0" fmla="*/ 937 w 942"/>
                <a:gd name="T1" fmla="*/ 320 h 320"/>
                <a:gd name="T2" fmla="*/ 5 w 942"/>
                <a:gd name="T3" fmla="*/ 320 h 320"/>
                <a:gd name="T4" fmla="*/ 0 w 942"/>
                <a:gd name="T5" fmla="*/ 315 h 320"/>
                <a:gd name="T6" fmla="*/ 0 w 942"/>
                <a:gd name="T7" fmla="*/ 5 h 320"/>
                <a:gd name="T8" fmla="*/ 5 w 942"/>
                <a:gd name="T9" fmla="*/ 0 h 320"/>
                <a:gd name="T10" fmla="*/ 937 w 942"/>
                <a:gd name="T11" fmla="*/ 0 h 320"/>
                <a:gd name="T12" fmla="*/ 942 w 942"/>
                <a:gd name="T13" fmla="*/ 5 h 320"/>
                <a:gd name="T14" fmla="*/ 942 w 942"/>
                <a:gd name="T15" fmla="*/ 315 h 320"/>
                <a:gd name="T16" fmla="*/ 937 w 942"/>
                <a:gd name="T17"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2" h="320">
                  <a:moveTo>
                    <a:pt x="937" y="320"/>
                  </a:moveTo>
                  <a:cubicBezTo>
                    <a:pt x="5" y="320"/>
                    <a:pt x="5" y="320"/>
                    <a:pt x="5" y="320"/>
                  </a:cubicBezTo>
                  <a:cubicBezTo>
                    <a:pt x="2" y="320"/>
                    <a:pt x="0" y="318"/>
                    <a:pt x="0" y="315"/>
                  </a:cubicBezTo>
                  <a:cubicBezTo>
                    <a:pt x="0" y="5"/>
                    <a:pt x="0" y="5"/>
                    <a:pt x="0" y="5"/>
                  </a:cubicBezTo>
                  <a:cubicBezTo>
                    <a:pt x="0" y="2"/>
                    <a:pt x="2" y="0"/>
                    <a:pt x="5" y="0"/>
                  </a:cubicBezTo>
                  <a:cubicBezTo>
                    <a:pt x="937" y="0"/>
                    <a:pt x="937" y="0"/>
                    <a:pt x="937" y="0"/>
                  </a:cubicBezTo>
                  <a:cubicBezTo>
                    <a:pt x="940" y="0"/>
                    <a:pt x="942" y="2"/>
                    <a:pt x="942" y="5"/>
                  </a:cubicBezTo>
                  <a:cubicBezTo>
                    <a:pt x="942" y="315"/>
                    <a:pt x="942" y="315"/>
                    <a:pt x="942" y="315"/>
                  </a:cubicBezTo>
                  <a:cubicBezTo>
                    <a:pt x="942" y="318"/>
                    <a:pt x="940" y="320"/>
                    <a:pt x="937" y="320"/>
                  </a:cubicBezTo>
                  <a:close/>
                </a:path>
              </a:pathLst>
            </a:custGeom>
            <a:solidFill>
              <a:srgbClr val="2D3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9" name="Oval 24">
              <a:extLst>
                <a:ext uri="{FF2B5EF4-FFF2-40B4-BE49-F238E27FC236}">
                  <a16:creationId xmlns:a16="http://schemas.microsoft.com/office/drawing/2014/main" id="{28265C90-5BFB-4EDE-9CEE-6ADAC1C1AAE0}"/>
                </a:ext>
              </a:extLst>
            </p:cNvPr>
            <p:cNvSpPr>
              <a:spLocks noChangeArrowheads="1"/>
            </p:cNvSpPr>
            <p:nvPr/>
          </p:nvSpPr>
          <p:spPr bwMode="auto">
            <a:xfrm>
              <a:off x="4979" y="2186"/>
              <a:ext cx="85" cy="82"/>
            </a:xfrm>
            <a:prstGeom prst="ellipse">
              <a:avLst/>
            </a:pr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0" name="Freeform 25">
              <a:extLst>
                <a:ext uri="{FF2B5EF4-FFF2-40B4-BE49-F238E27FC236}">
                  <a16:creationId xmlns:a16="http://schemas.microsoft.com/office/drawing/2014/main" id="{37283FEF-6892-4FF5-BB4B-193DF11B029B}"/>
                </a:ext>
              </a:extLst>
            </p:cNvPr>
            <p:cNvSpPr>
              <a:spLocks noEditPoints="1"/>
            </p:cNvSpPr>
            <p:nvPr/>
          </p:nvSpPr>
          <p:spPr bwMode="auto">
            <a:xfrm>
              <a:off x="4975" y="2182"/>
              <a:ext cx="93" cy="90"/>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4 h 50"/>
                <a:gd name="T12" fmla="*/ 4 w 50"/>
                <a:gd name="T13" fmla="*/ 25 h 50"/>
                <a:gd name="T14" fmla="*/ 25 w 50"/>
                <a:gd name="T15" fmla="*/ 46 h 50"/>
                <a:gd name="T16" fmla="*/ 46 w 50"/>
                <a:gd name="T17" fmla="*/ 25 h 50"/>
                <a:gd name="T18" fmla="*/ 25 w 50"/>
                <a:gd name="T19"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4"/>
                  </a:moveTo>
                  <a:cubicBezTo>
                    <a:pt x="13" y="4"/>
                    <a:pt x="4" y="14"/>
                    <a:pt x="4" y="25"/>
                  </a:cubicBezTo>
                  <a:cubicBezTo>
                    <a:pt x="4" y="37"/>
                    <a:pt x="13" y="46"/>
                    <a:pt x="25" y="46"/>
                  </a:cubicBezTo>
                  <a:cubicBezTo>
                    <a:pt x="37" y="46"/>
                    <a:pt x="46" y="37"/>
                    <a:pt x="46" y="25"/>
                  </a:cubicBezTo>
                  <a:cubicBezTo>
                    <a:pt x="46" y="14"/>
                    <a:pt x="37" y="4"/>
                    <a:pt x="25" y="4"/>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1" name="Freeform 26">
              <a:extLst>
                <a:ext uri="{FF2B5EF4-FFF2-40B4-BE49-F238E27FC236}">
                  <a16:creationId xmlns:a16="http://schemas.microsoft.com/office/drawing/2014/main" id="{2735245F-813E-4E6B-A52D-E00673FD1D22}"/>
                </a:ext>
              </a:extLst>
            </p:cNvPr>
            <p:cNvSpPr>
              <a:spLocks/>
            </p:cNvSpPr>
            <p:nvPr/>
          </p:nvSpPr>
          <p:spPr bwMode="auto">
            <a:xfrm>
              <a:off x="6354" y="2186"/>
              <a:ext cx="141" cy="14"/>
            </a:xfrm>
            <a:custGeom>
              <a:avLst/>
              <a:gdLst>
                <a:gd name="T0" fmla="*/ 72 w 76"/>
                <a:gd name="T1" fmla="*/ 8 h 8"/>
                <a:gd name="T2" fmla="*/ 4 w 76"/>
                <a:gd name="T3" fmla="*/ 8 h 8"/>
                <a:gd name="T4" fmla="*/ 0 w 76"/>
                <a:gd name="T5" fmla="*/ 4 h 8"/>
                <a:gd name="T6" fmla="*/ 0 w 76"/>
                <a:gd name="T7" fmla="*/ 4 h 8"/>
                <a:gd name="T8" fmla="*/ 4 w 76"/>
                <a:gd name="T9" fmla="*/ 0 h 8"/>
                <a:gd name="T10" fmla="*/ 72 w 76"/>
                <a:gd name="T11" fmla="*/ 0 h 8"/>
                <a:gd name="T12" fmla="*/ 76 w 76"/>
                <a:gd name="T13" fmla="*/ 4 h 8"/>
                <a:gd name="T14" fmla="*/ 76 w 76"/>
                <a:gd name="T15" fmla="*/ 4 h 8"/>
                <a:gd name="T16" fmla="*/ 72 w 76"/>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
                  <a:moveTo>
                    <a:pt x="72" y="8"/>
                  </a:moveTo>
                  <a:cubicBezTo>
                    <a:pt x="4" y="8"/>
                    <a:pt x="4" y="8"/>
                    <a:pt x="4" y="8"/>
                  </a:cubicBezTo>
                  <a:cubicBezTo>
                    <a:pt x="2" y="8"/>
                    <a:pt x="0" y="7"/>
                    <a:pt x="0" y="4"/>
                  </a:cubicBezTo>
                  <a:cubicBezTo>
                    <a:pt x="0" y="4"/>
                    <a:pt x="0" y="4"/>
                    <a:pt x="0" y="4"/>
                  </a:cubicBezTo>
                  <a:cubicBezTo>
                    <a:pt x="0" y="2"/>
                    <a:pt x="2" y="0"/>
                    <a:pt x="4" y="0"/>
                  </a:cubicBezTo>
                  <a:cubicBezTo>
                    <a:pt x="72" y="0"/>
                    <a:pt x="72" y="0"/>
                    <a:pt x="72" y="0"/>
                  </a:cubicBezTo>
                  <a:cubicBezTo>
                    <a:pt x="74" y="0"/>
                    <a:pt x="76" y="2"/>
                    <a:pt x="76" y="4"/>
                  </a:cubicBezTo>
                  <a:cubicBezTo>
                    <a:pt x="76" y="4"/>
                    <a:pt x="76" y="4"/>
                    <a:pt x="76" y="4"/>
                  </a:cubicBezTo>
                  <a:cubicBezTo>
                    <a:pt x="76" y="7"/>
                    <a:pt x="74" y="8"/>
                    <a:pt x="72" y="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2" name="Freeform 27">
              <a:extLst>
                <a:ext uri="{FF2B5EF4-FFF2-40B4-BE49-F238E27FC236}">
                  <a16:creationId xmlns:a16="http://schemas.microsoft.com/office/drawing/2014/main" id="{41E6A8F4-AB29-41C6-B229-22A40E1CC6B0}"/>
                </a:ext>
              </a:extLst>
            </p:cNvPr>
            <p:cNvSpPr>
              <a:spLocks/>
            </p:cNvSpPr>
            <p:nvPr/>
          </p:nvSpPr>
          <p:spPr bwMode="auto">
            <a:xfrm>
              <a:off x="5051" y="2575"/>
              <a:ext cx="1220" cy="57"/>
            </a:xfrm>
            <a:custGeom>
              <a:avLst/>
              <a:gdLst>
                <a:gd name="T0" fmla="*/ 644 w 660"/>
                <a:gd name="T1" fmla="*/ 32 h 32"/>
                <a:gd name="T2" fmla="*/ 16 w 660"/>
                <a:gd name="T3" fmla="*/ 32 h 32"/>
                <a:gd name="T4" fmla="*/ 0 w 660"/>
                <a:gd name="T5" fmla="*/ 16 h 32"/>
                <a:gd name="T6" fmla="*/ 0 w 660"/>
                <a:gd name="T7" fmla="*/ 16 h 32"/>
                <a:gd name="T8" fmla="*/ 16 w 660"/>
                <a:gd name="T9" fmla="*/ 0 h 32"/>
                <a:gd name="T10" fmla="*/ 644 w 660"/>
                <a:gd name="T11" fmla="*/ 0 h 32"/>
                <a:gd name="T12" fmla="*/ 660 w 660"/>
                <a:gd name="T13" fmla="*/ 16 h 32"/>
                <a:gd name="T14" fmla="*/ 660 w 660"/>
                <a:gd name="T15" fmla="*/ 16 h 32"/>
                <a:gd name="T16" fmla="*/ 644 w 660"/>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0" h="32">
                  <a:moveTo>
                    <a:pt x="644" y="32"/>
                  </a:moveTo>
                  <a:cubicBezTo>
                    <a:pt x="16" y="32"/>
                    <a:pt x="16" y="32"/>
                    <a:pt x="16" y="32"/>
                  </a:cubicBezTo>
                  <a:cubicBezTo>
                    <a:pt x="7" y="32"/>
                    <a:pt x="0" y="25"/>
                    <a:pt x="0" y="16"/>
                  </a:cubicBezTo>
                  <a:cubicBezTo>
                    <a:pt x="0" y="16"/>
                    <a:pt x="0" y="16"/>
                    <a:pt x="0" y="16"/>
                  </a:cubicBezTo>
                  <a:cubicBezTo>
                    <a:pt x="0" y="7"/>
                    <a:pt x="7" y="0"/>
                    <a:pt x="16" y="0"/>
                  </a:cubicBezTo>
                  <a:cubicBezTo>
                    <a:pt x="644" y="0"/>
                    <a:pt x="644" y="0"/>
                    <a:pt x="644" y="0"/>
                  </a:cubicBezTo>
                  <a:cubicBezTo>
                    <a:pt x="653" y="0"/>
                    <a:pt x="660" y="7"/>
                    <a:pt x="660" y="16"/>
                  </a:cubicBezTo>
                  <a:cubicBezTo>
                    <a:pt x="660" y="16"/>
                    <a:pt x="660" y="16"/>
                    <a:pt x="660" y="16"/>
                  </a:cubicBezTo>
                  <a:cubicBezTo>
                    <a:pt x="660" y="25"/>
                    <a:pt x="653" y="32"/>
                    <a:pt x="644"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3" name="Rectangle 28">
              <a:extLst>
                <a:ext uri="{FF2B5EF4-FFF2-40B4-BE49-F238E27FC236}">
                  <a16:creationId xmlns:a16="http://schemas.microsoft.com/office/drawing/2014/main" id="{E1D14BAE-9737-4471-BC80-10D61D4BC5F6}"/>
                </a:ext>
              </a:extLst>
            </p:cNvPr>
            <p:cNvSpPr>
              <a:spLocks noChangeArrowheads="1"/>
            </p:cNvSpPr>
            <p:nvPr/>
          </p:nvSpPr>
          <p:spPr bwMode="auto">
            <a:xfrm>
              <a:off x="5084" y="2603"/>
              <a:ext cx="67" cy="5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4" name="Rectangle 29">
              <a:extLst>
                <a:ext uri="{FF2B5EF4-FFF2-40B4-BE49-F238E27FC236}">
                  <a16:creationId xmlns:a16="http://schemas.microsoft.com/office/drawing/2014/main" id="{E0A2DCC3-EF88-4534-9541-364E2AA08A27}"/>
                </a:ext>
              </a:extLst>
            </p:cNvPr>
            <p:cNvSpPr>
              <a:spLocks noChangeArrowheads="1"/>
            </p:cNvSpPr>
            <p:nvPr/>
          </p:nvSpPr>
          <p:spPr bwMode="auto">
            <a:xfrm>
              <a:off x="5177" y="2603"/>
              <a:ext cx="64" cy="6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5" name="Rectangle 30">
              <a:extLst>
                <a:ext uri="{FF2B5EF4-FFF2-40B4-BE49-F238E27FC236}">
                  <a16:creationId xmlns:a16="http://schemas.microsoft.com/office/drawing/2014/main" id="{F49C212D-ED6B-4CA7-870A-1141DD6C48C5}"/>
                </a:ext>
              </a:extLst>
            </p:cNvPr>
            <p:cNvSpPr>
              <a:spLocks noChangeArrowheads="1"/>
            </p:cNvSpPr>
            <p:nvPr/>
          </p:nvSpPr>
          <p:spPr bwMode="auto">
            <a:xfrm>
              <a:off x="5269" y="2603"/>
              <a:ext cx="65" cy="5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6" name="Rectangle 31">
              <a:extLst>
                <a:ext uri="{FF2B5EF4-FFF2-40B4-BE49-F238E27FC236}">
                  <a16:creationId xmlns:a16="http://schemas.microsoft.com/office/drawing/2014/main" id="{3188920F-0F7E-4E1B-A1FF-E02354CA88BA}"/>
                </a:ext>
              </a:extLst>
            </p:cNvPr>
            <p:cNvSpPr>
              <a:spLocks noChangeArrowheads="1"/>
            </p:cNvSpPr>
            <p:nvPr/>
          </p:nvSpPr>
          <p:spPr bwMode="auto">
            <a:xfrm>
              <a:off x="5360" y="2603"/>
              <a:ext cx="66" cy="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7" name="Rectangle 32">
              <a:extLst>
                <a:ext uri="{FF2B5EF4-FFF2-40B4-BE49-F238E27FC236}">
                  <a16:creationId xmlns:a16="http://schemas.microsoft.com/office/drawing/2014/main" id="{CBC4525A-1B29-47E3-9C85-698CC6FED472}"/>
                </a:ext>
              </a:extLst>
            </p:cNvPr>
            <p:cNvSpPr>
              <a:spLocks noChangeArrowheads="1"/>
            </p:cNvSpPr>
            <p:nvPr/>
          </p:nvSpPr>
          <p:spPr bwMode="auto">
            <a:xfrm>
              <a:off x="5452" y="2603"/>
              <a:ext cx="67" cy="5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8" name="Rectangle 33">
              <a:extLst>
                <a:ext uri="{FF2B5EF4-FFF2-40B4-BE49-F238E27FC236}">
                  <a16:creationId xmlns:a16="http://schemas.microsoft.com/office/drawing/2014/main" id="{950B6CF5-B7DB-4A72-908A-40CCFF703425}"/>
                </a:ext>
              </a:extLst>
            </p:cNvPr>
            <p:cNvSpPr>
              <a:spLocks noChangeArrowheads="1"/>
            </p:cNvSpPr>
            <p:nvPr/>
          </p:nvSpPr>
          <p:spPr bwMode="auto">
            <a:xfrm>
              <a:off x="5558" y="2603"/>
              <a:ext cx="64" cy="5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9" name="Rectangle 34">
              <a:extLst>
                <a:ext uri="{FF2B5EF4-FFF2-40B4-BE49-F238E27FC236}">
                  <a16:creationId xmlns:a16="http://schemas.microsoft.com/office/drawing/2014/main" id="{041EC260-CCE2-49F7-900E-190B6F266A30}"/>
                </a:ext>
              </a:extLst>
            </p:cNvPr>
            <p:cNvSpPr>
              <a:spLocks noChangeArrowheads="1"/>
            </p:cNvSpPr>
            <p:nvPr/>
          </p:nvSpPr>
          <p:spPr bwMode="auto">
            <a:xfrm>
              <a:off x="5663" y="2603"/>
              <a:ext cx="65" cy="5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0" name="Rectangle 35">
              <a:extLst>
                <a:ext uri="{FF2B5EF4-FFF2-40B4-BE49-F238E27FC236}">
                  <a16:creationId xmlns:a16="http://schemas.microsoft.com/office/drawing/2014/main" id="{4AEF9D16-D667-439A-90B5-2A2B90925B84}"/>
                </a:ext>
              </a:extLst>
            </p:cNvPr>
            <p:cNvSpPr>
              <a:spLocks noChangeArrowheads="1"/>
            </p:cNvSpPr>
            <p:nvPr/>
          </p:nvSpPr>
          <p:spPr bwMode="auto">
            <a:xfrm>
              <a:off x="5768" y="2603"/>
              <a:ext cx="65" cy="3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1" name="Rectangle 36">
              <a:extLst>
                <a:ext uri="{FF2B5EF4-FFF2-40B4-BE49-F238E27FC236}">
                  <a16:creationId xmlns:a16="http://schemas.microsoft.com/office/drawing/2014/main" id="{8163DE3D-0030-4C2F-B9A2-C11EBD93AB46}"/>
                </a:ext>
              </a:extLst>
            </p:cNvPr>
            <p:cNvSpPr>
              <a:spLocks noChangeArrowheads="1"/>
            </p:cNvSpPr>
            <p:nvPr/>
          </p:nvSpPr>
          <p:spPr bwMode="auto">
            <a:xfrm>
              <a:off x="5859" y="2603"/>
              <a:ext cx="66" cy="5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2" name="Rectangle 37">
              <a:extLst>
                <a:ext uri="{FF2B5EF4-FFF2-40B4-BE49-F238E27FC236}">
                  <a16:creationId xmlns:a16="http://schemas.microsoft.com/office/drawing/2014/main" id="{A7A0B8B2-8038-4AFF-9EB9-D783CBD73FF6}"/>
                </a:ext>
              </a:extLst>
            </p:cNvPr>
            <p:cNvSpPr>
              <a:spLocks noChangeArrowheads="1"/>
            </p:cNvSpPr>
            <p:nvPr/>
          </p:nvSpPr>
          <p:spPr bwMode="auto">
            <a:xfrm>
              <a:off x="5951" y="2603"/>
              <a:ext cx="67" cy="4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3" name="Rectangle 38">
              <a:extLst>
                <a:ext uri="{FF2B5EF4-FFF2-40B4-BE49-F238E27FC236}">
                  <a16:creationId xmlns:a16="http://schemas.microsoft.com/office/drawing/2014/main" id="{FEE8DFBE-D3D8-44A8-B54F-42EFDB2D7C28}"/>
                </a:ext>
              </a:extLst>
            </p:cNvPr>
            <p:cNvSpPr>
              <a:spLocks noChangeArrowheads="1"/>
            </p:cNvSpPr>
            <p:nvPr/>
          </p:nvSpPr>
          <p:spPr bwMode="auto">
            <a:xfrm>
              <a:off x="6057" y="2603"/>
              <a:ext cx="64" cy="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4" name="Rectangle 39">
              <a:extLst>
                <a:ext uri="{FF2B5EF4-FFF2-40B4-BE49-F238E27FC236}">
                  <a16:creationId xmlns:a16="http://schemas.microsoft.com/office/drawing/2014/main" id="{FC30990B-0916-4F55-9A2B-5D14BDA4F79D}"/>
                </a:ext>
              </a:extLst>
            </p:cNvPr>
            <p:cNvSpPr>
              <a:spLocks noChangeArrowheads="1"/>
            </p:cNvSpPr>
            <p:nvPr/>
          </p:nvSpPr>
          <p:spPr bwMode="auto">
            <a:xfrm>
              <a:off x="6162" y="2603"/>
              <a:ext cx="65" cy="5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5" name="Freeform 40">
              <a:extLst>
                <a:ext uri="{FF2B5EF4-FFF2-40B4-BE49-F238E27FC236}">
                  <a16:creationId xmlns:a16="http://schemas.microsoft.com/office/drawing/2014/main" id="{DF1E594F-A75A-4778-A83C-729CB70567C1}"/>
                </a:ext>
              </a:extLst>
            </p:cNvPr>
            <p:cNvSpPr>
              <a:spLocks/>
            </p:cNvSpPr>
            <p:nvPr/>
          </p:nvSpPr>
          <p:spPr bwMode="auto">
            <a:xfrm>
              <a:off x="5247" y="1836"/>
              <a:ext cx="76" cy="79"/>
            </a:xfrm>
            <a:custGeom>
              <a:avLst/>
              <a:gdLst>
                <a:gd name="T0" fmla="*/ 27 w 41"/>
                <a:gd name="T1" fmla="*/ 10 h 44"/>
                <a:gd name="T2" fmla="*/ 23 w 41"/>
                <a:gd name="T3" fmla="*/ 9 h 44"/>
                <a:gd name="T4" fmla="*/ 19 w 41"/>
                <a:gd name="T5" fmla="*/ 9 h 44"/>
                <a:gd name="T6" fmla="*/ 14 w 41"/>
                <a:gd name="T7" fmla="*/ 11 h 44"/>
                <a:gd name="T8" fmla="*/ 11 w 41"/>
                <a:gd name="T9" fmla="*/ 15 h 44"/>
                <a:gd name="T10" fmla="*/ 10 w 41"/>
                <a:gd name="T11" fmla="*/ 20 h 44"/>
                <a:gd name="T12" fmla="*/ 10 w 41"/>
                <a:gd name="T13" fmla="*/ 25 h 44"/>
                <a:gd name="T14" fmla="*/ 13 w 41"/>
                <a:gd name="T15" fmla="*/ 30 h 44"/>
                <a:gd name="T16" fmla="*/ 16 w 41"/>
                <a:gd name="T17" fmla="*/ 34 h 44"/>
                <a:gd name="T18" fmla="*/ 20 w 41"/>
                <a:gd name="T19" fmla="*/ 35 h 44"/>
                <a:gd name="T20" fmla="*/ 25 w 41"/>
                <a:gd name="T21" fmla="*/ 35 h 44"/>
                <a:gd name="T22" fmla="*/ 30 w 41"/>
                <a:gd name="T23" fmla="*/ 33 h 44"/>
                <a:gd name="T24" fmla="*/ 32 w 41"/>
                <a:gd name="T25" fmla="*/ 29 h 44"/>
                <a:gd name="T26" fmla="*/ 41 w 41"/>
                <a:gd name="T27" fmla="*/ 32 h 44"/>
                <a:gd name="T28" fmla="*/ 36 w 41"/>
                <a:gd name="T29" fmla="*/ 39 h 44"/>
                <a:gd name="T30" fmla="*/ 28 w 41"/>
                <a:gd name="T31" fmla="*/ 43 h 44"/>
                <a:gd name="T32" fmla="*/ 19 w 41"/>
                <a:gd name="T33" fmla="*/ 44 h 44"/>
                <a:gd name="T34" fmla="*/ 11 w 41"/>
                <a:gd name="T35" fmla="*/ 41 h 44"/>
                <a:gd name="T36" fmla="*/ 5 w 41"/>
                <a:gd name="T37" fmla="*/ 36 h 44"/>
                <a:gd name="T38" fmla="*/ 1 w 41"/>
                <a:gd name="T39" fmla="*/ 27 h 44"/>
                <a:gd name="T40" fmla="*/ 0 w 41"/>
                <a:gd name="T41" fmla="*/ 18 h 44"/>
                <a:gd name="T42" fmla="*/ 3 w 41"/>
                <a:gd name="T43" fmla="*/ 10 h 44"/>
                <a:gd name="T44" fmla="*/ 9 w 41"/>
                <a:gd name="T45" fmla="*/ 4 h 44"/>
                <a:gd name="T46" fmla="*/ 17 w 41"/>
                <a:gd name="T47" fmla="*/ 0 h 44"/>
                <a:gd name="T48" fmla="*/ 21 w 41"/>
                <a:gd name="T49" fmla="*/ 0 h 44"/>
                <a:gd name="T50" fmla="*/ 25 w 41"/>
                <a:gd name="T51" fmla="*/ 0 h 44"/>
                <a:gd name="T52" fmla="*/ 29 w 41"/>
                <a:gd name="T53" fmla="*/ 1 h 44"/>
                <a:gd name="T54" fmla="*/ 33 w 41"/>
                <a:gd name="T55" fmla="*/ 3 h 44"/>
                <a:gd name="T56" fmla="*/ 27 w 41"/>
                <a:gd name="T57"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4">
                  <a:moveTo>
                    <a:pt x="27" y="10"/>
                  </a:moveTo>
                  <a:cubicBezTo>
                    <a:pt x="26" y="9"/>
                    <a:pt x="25" y="9"/>
                    <a:pt x="23" y="9"/>
                  </a:cubicBezTo>
                  <a:cubicBezTo>
                    <a:pt x="22" y="8"/>
                    <a:pt x="20" y="8"/>
                    <a:pt x="19" y="9"/>
                  </a:cubicBezTo>
                  <a:cubicBezTo>
                    <a:pt x="17" y="9"/>
                    <a:pt x="16" y="10"/>
                    <a:pt x="14" y="11"/>
                  </a:cubicBezTo>
                  <a:cubicBezTo>
                    <a:pt x="13" y="12"/>
                    <a:pt x="12" y="13"/>
                    <a:pt x="11" y="15"/>
                  </a:cubicBezTo>
                  <a:cubicBezTo>
                    <a:pt x="10" y="16"/>
                    <a:pt x="10" y="18"/>
                    <a:pt x="10" y="20"/>
                  </a:cubicBezTo>
                  <a:cubicBezTo>
                    <a:pt x="10" y="21"/>
                    <a:pt x="10" y="23"/>
                    <a:pt x="10" y="25"/>
                  </a:cubicBezTo>
                  <a:cubicBezTo>
                    <a:pt x="11" y="27"/>
                    <a:pt x="12" y="29"/>
                    <a:pt x="13" y="30"/>
                  </a:cubicBezTo>
                  <a:cubicBezTo>
                    <a:pt x="14" y="32"/>
                    <a:pt x="15" y="33"/>
                    <a:pt x="16" y="34"/>
                  </a:cubicBezTo>
                  <a:cubicBezTo>
                    <a:pt x="17" y="34"/>
                    <a:pt x="19" y="35"/>
                    <a:pt x="20" y="35"/>
                  </a:cubicBezTo>
                  <a:cubicBezTo>
                    <a:pt x="22" y="36"/>
                    <a:pt x="24" y="36"/>
                    <a:pt x="25" y="35"/>
                  </a:cubicBezTo>
                  <a:cubicBezTo>
                    <a:pt x="27" y="35"/>
                    <a:pt x="29" y="34"/>
                    <a:pt x="30" y="33"/>
                  </a:cubicBezTo>
                  <a:cubicBezTo>
                    <a:pt x="31" y="32"/>
                    <a:pt x="32" y="30"/>
                    <a:pt x="32" y="29"/>
                  </a:cubicBezTo>
                  <a:cubicBezTo>
                    <a:pt x="41" y="32"/>
                    <a:pt x="41" y="32"/>
                    <a:pt x="41" y="32"/>
                  </a:cubicBezTo>
                  <a:cubicBezTo>
                    <a:pt x="40" y="35"/>
                    <a:pt x="38" y="38"/>
                    <a:pt x="36" y="39"/>
                  </a:cubicBezTo>
                  <a:cubicBezTo>
                    <a:pt x="34" y="41"/>
                    <a:pt x="31" y="42"/>
                    <a:pt x="28" y="43"/>
                  </a:cubicBezTo>
                  <a:cubicBezTo>
                    <a:pt x="25" y="44"/>
                    <a:pt x="22" y="44"/>
                    <a:pt x="19" y="44"/>
                  </a:cubicBezTo>
                  <a:cubicBezTo>
                    <a:pt x="16" y="44"/>
                    <a:pt x="14" y="43"/>
                    <a:pt x="11" y="41"/>
                  </a:cubicBezTo>
                  <a:cubicBezTo>
                    <a:pt x="9" y="40"/>
                    <a:pt x="7" y="38"/>
                    <a:pt x="5" y="36"/>
                  </a:cubicBezTo>
                  <a:cubicBezTo>
                    <a:pt x="3" y="34"/>
                    <a:pt x="2" y="31"/>
                    <a:pt x="1" y="27"/>
                  </a:cubicBezTo>
                  <a:cubicBezTo>
                    <a:pt x="0" y="24"/>
                    <a:pt x="0" y="21"/>
                    <a:pt x="0" y="18"/>
                  </a:cubicBezTo>
                  <a:cubicBezTo>
                    <a:pt x="1" y="15"/>
                    <a:pt x="2" y="13"/>
                    <a:pt x="3" y="10"/>
                  </a:cubicBezTo>
                  <a:cubicBezTo>
                    <a:pt x="5" y="8"/>
                    <a:pt x="7" y="6"/>
                    <a:pt x="9" y="4"/>
                  </a:cubicBezTo>
                  <a:cubicBezTo>
                    <a:pt x="11" y="2"/>
                    <a:pt x="14" y="1"/>
                    <a:pt x="17" y="0"/>
                  </a:cubicBezTo>
                  <a:cubicBezTo>
                    <a:pt x="19" y="0"/>
                    <a:pt x="20" y="0"/>
                    <a:pt x="21" y="0"/>
                  </a:cubicBezTo>
                  <a:cubicBezTo>
                    <a:pt x="22" y="0"/>
                    <a:pt x="24" y="0"/>
                    <a:pt x="25" y="0"/>
                  </a:cubicBezTo>
                  <a:cubicBezTo>
                    <a:pt x="26" y="0"/>
                    <a:pt x="28" y="0"/>
                    <a:pt x="29" y="1"/>
                  </a:cubicBezTo>
                  <a:cubicBezTo>
                    <a:pt x="30" y="1"/>
                    <a:pt x="32" y="2"/>
                    <a:pt x="33" y="3"/>
                  </a:cubicBezTo>
                  <a:lnTo>
                    <a:pt x="27" y="10"/>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6" name="Freeform 41">
              <a:extLst>
                <a:ext uri="{FF2B5EF4-FFF2-40B4-BE49-F238E27FC236}">
                  <a16:creationId xmlns:a16="http://schemas.microsoft.com/office/drawing/2014/main" id="{831B49E3-6421-48EF-B54B-E4D926238260}"/>
                </a:ext>
              </a:extLst>
            </p:cNvPr>
            <p:cNvSpPr>
              <a:spLocks noEditPoints="1"/>
            </p:cNvSpPr>
            <p:nvPr/>
          </p:nvSpPr>
          <p:spPr bwMode="auto">
            <a:xfrm>
              <a:off x="5319" y="1817"/>
              <a:ext cx="85" cy="80"/>
            </a:xfrm>
            <a:custGeom>
              <a:avLst/>
              <a:gdLst>
                <a:gd name="T0" fmla="*/ 1 w 46"/>
                <a:gd name="T1" fmla="*/ 28 h 45"/>
                <a:gd name="T2" fmla="*/ 1 w 46"/>
                <a:gd name="T3" fmla="*/ 19 h 45"/>
                <a:gd name="T4" fmla="*/ 4 w 46"/>
                <a:gd name="T5" fmla="*/ 11 h 45"/>
                <a:gd name="T6" fmla="*/ 9 w 46"/>
                <a:gd name="T7" fmla="*/ 5 h 45"/>
                <a:gd name="T8" fmla="*/ 18 w 46"/>
                <a:gd name="T9" fmla="*/ 1 h 45"/>
                <a:gd name="T10" fmla="*/ 27 w 46"/>
                <a:gd name="T11" fmla="*/ 1 h 45"/>
                <a:gd name="T12" fmla="*/ 35 w 46"/>
                <a:gd name="T13" fmla="*/ 3 h 45"/>
                <a:gd name="T14" fmla="*/ 41 w 46"/>
                <a:gd name="T15" fmla="*/ 9 h 45"/>
                <a:gd name="T16" fmla="*/ 45 w 46"/>
                <a:gd name="T17" fmla="*/ 17 h 45"/>
                <a:gd name="T18" fmla="*/ 46 w 46"/>
                <a:gd name="T19" fmla="*/ 26 h 45"/>
                <a:gd name="T20" fmla="*/ 43 w 46"/>
                <a:gd name="T21" fmla="*/ 34 h 45"/>
                <a:gd name="T22" fmla="*/ 37 w 46"/>
                <a:gd name="T23" fmla="*/ 40 h 45"/>
                <a:gd name="T24" fmla="*/ 29 w 46"/>
                <a:gd name="T25" fmla="*/ 44 h 45"/>
                <a:gd name="T26" fmla="*/ 20 w 46"/>
                <a:gd name="T27" fmla="*/ 45 h 45"/>
                <a:gd name="T28" fmla="*/ 12 w 46"/>
                <a:gd name="T29" fmla="*/ 42 h 45"/>
                <a:gd name="T30" fmla="*/ 5 w 46"/>
                <a:gd name="T31" fmla="*/ 37 h 45"/>
                <a:gd name="T32" fmla="*/ 1 w 46"/>
                <a:gd name="T33" fmla="*/ 28 h 45"/>
                <a:gd name="T34" fmla="*/ 11 w 46"/>
                <a:gd name="T35" fmla="*/ 26 h 45"/>
                <a:gd name="T36" fmla="*/ 13 w 46"/>
                <a:gd name="T37" fmla="*/ 31 h 45"/>
                <a:gd name="T38" fmla="*/ 17 w 46"/>
                <a:gd name="T39" fmla="*/ 34 h 45"/>
                <a:gd name="T40" fmla="*/ 21 w 46"/>
                <a:gd name="T41" fmla="*/ 36 h 45"/>
                <a:gd name="T42" fmla="*/ 27 w 46"/>
                <a:gd name="T43" fmla="*/ 36 h 45"/>
                <a:gd name="T44" fmla="*/ 32 w 46"/>
                <a:gd name="T45" fmla="*/ 33 h 45"/>
                <a:gd name="T46" fmla="*/ 35 w 46"/>
                <a:gd name="T47" fmla="*/ 30 h 45"/>
                <a:gd name="T48" fmla="*/ 36 w 46"/>
                <a:gd name="T49" fmla="*/ 25 h 45"/>
                <a:gd name="T50" fmla="*/ 36 w 46"/>
                <a:gd name="T51" fmla="*/ 19 h 45"/>
                <a:gd name="T52" fmla="*/ 34 w 46"/>
                <a:gd name="T53" fmla="*/ 14 h 45"/>
                <a:gd name="T54" fmla="*/ 30 w 46"/>
                <a:gd name="T55" fmla="*/ 11 h 45"/>
                <a:gd name="T56" fmla="*/ 25 w 46"/>
                <a:gd name="T57" fmla="*/ 9 h 45"/>
                <a:gd name="T58" fmla="*/ 20 w 46"/>
                <a:gd name="T59" fmla="*/ 10 h 45"/>
                <a:gd name="T60" fmla="*/ 15 w 46"/>
                <a:gd name="T61" fmla="*/ 12 h 45"/>
                <a:gd name="T62" fmla="*/ 12 w 46"/>
                <a:gd name="T63" fmla="*/ 16 h 45"/>
                <a:gd name="T64" fmla="*/ 10 w 46"/>
                <a:gd name="T65" fmla="*/ 20 h 45"/>
                <a:gd name="T66" fmla="*/ 11 w 46"/>
                <a:gd name="T6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45">
                  <a:moveTo>
                    <a:pt x="1" y="28"/>
                  </a:moveTo>
                  <a:cubicBezTo>
                    <a:pt x="1" y="25"/>
                    <a:pt x="0" y="22"/>
                    <a:pt x="1" y="19"/>
                  </a:cubicBezTo>
                  <a:cubicBezTo>
                    <a:pt x="1" y="16"/>
                    <a:pt x="2" y="13"/>
                    <a:pt x="4" y="11"/>
                  </a:cubicBezTo>
                  <a:cubicBezTo>
                    <a:pt x="5" y="9"/>
                    <a:pt x="7" y="7"/>
                    <a:pt x="9" y="5"/>
                  </a:cubicBezTo>
                  <a:cubicBezTo>
                    <a:pt x="12" y="3"/>
                    <a:pt x="15" y="2"/>
                    <a:pt x="18" y="1"/>
                  </a:cubicBezTo>
                  <a:cubicBezTo>
                    <a:pt x="21" y="0"/>
                    <a:pt x="24" y="0"/>
                    <a:pt x="27" y="1"/>
                  </a:cubicBezTo>
                  <a:cubicBezTo>
                    <a:pt x="30" y="1"/>
                    <a:pt x="33" y="2"/>
                    <a:pt x="35" y="3"/>
                  </a:cubicBezTo>
                  <a:cubicBezTo>
                    <a:pt x="37" y="4"/>
                    <a:pt x="40" y="6"/>
                    <a:pt x="41" y="9"/>
                  </a:cubicBezTo>
                  <a:cubicBezTo>
                    <a:pt x="43" y="11"/>
                    <a:pt x="44" y="14"/>
                    <a:pt x="45" y="17"/>
                  </a:cubicBezTo>
                  <a:cubicBezTo>
                    <a:pt x="46" y="20"/>
                    <a:pt x="46" y="23"/>
                    <a:pt x="46" y="26"/>
                  </a:cubicBezTo>
                  <a:cubicBezTo>
                    <a:pt x="45" y="29"/>
                    <a:pt x="45" y="32"/>
                    <a:pt x="43" y="34"/>
                  </a:cubicBezTo>
                  <a:cubicBezTo>
                    <a:pt x="42" y="37"/>
                    <a:pt x="40" y="39"/>
                    <a:pt x="37" y="40"/>
                  </a:cubicBezTo>
                  <a:cubicBezTo>
                    <a:pt x="35" y="42"/>
                    <a:pt x="32" y="43"/>
                    <a:pt x="29" y="44"/>
                  </a:cubicBezTo>
                  <a:cubicBezTo>
                    <a:pt x="26" y="45"/>
                    <a:pt x="23" y="45"/>
                    <a:pt x="20" y="45"/>
                  </a:cubicBezTo>
                  <a:cubicBezTo>
                    <a:pt x="17" y="45"/>
                    <a:pt x="14" y="44"/>
                    <a:pt x="12" y="42"/>
                  </a:cubicBezTo>
                  <a:cubicBezTo>
                    <a:pt x="9" y="41"/>
                    <a:pt x="7" y="39"/>
                    <a:pt x="5" y="37"/>
                  </a:cubicBezTo>
                  <a:cubicBezTo>
                    <a:pt x="3" y="34"/>
                    <a:pt x="2" y="32"/>
                    <a:pt x="1" y="28"/>
                  </a:cubicBezTo>
                  <a:close/>
                  <a:moveTo>
                    <a:pt x="11" y="26"/>
                  </a:moveTo>
                  <a:cubicBezTo>
                    <a:pt x="11" y="28"/>
                    <a:pt x="12" y="30"/>
                    <a:pt x="13" y="31"/>
                  </a:cubicBezTo>
                  <a:cubicBezTo>
                    <a:pt x="14" y="32"/>
                    <a:pt x="15" y="34"/>
                    <a:pt x="17" y="34"/>
                  </a:cubicBezTo>
                  <a:cubicBezTo>
                    <a:pt x="18" y="35"/>
                    <a:pt x="20" y="36"/>
                    <a:pt x="21" y="36"/>
                  </a:cubicBezTo>
                  <a:cubicBezTo>
                    <a:pt x="23" y="36"/>
                    <a:pt x="25" y="36"/>
                    <a:pt x="27" y="36"/>
                  </a:cubicBezTo>
                  <a:cubicBezTo>
                    <a:pt x="29" y="35"/>
                    <a:pt x="30" y="35"/>
                    <a:pt x="32" y="33"/>
                  </a:cubicBezTo>
                  <a:cubicBezTo>
                    <a:pt x="33" y="32"/>
                    <a:pt x="34" y="31"/>
                    <a:pt x="35" y="30"/>
                  </a:cubicBezTo>
                  <a:cubicBezTo>
                    <a:pt x="36" y="28"/>
                    <a:pt x="36" y="27"/>
                    <a:pt x="36" y="25"/>
                  </a:cubicBezTo>
                  <a:cubicBezTo>
                    <a:pt x="37" y="23"/>
                    <a:pt x="36" y="21"/>
                    <a:pt x="36" y="19"/>
                  </a:cubicBezTo>
                  <a:cubicBezTo>
                    <a:pt x="35" y="18"/>
                    <a:pt x="35" y="16"/>
                    <a:pt x="34" y="14"/>
                  </a:cubicBezTo>
                  <a:cubicBezTo>
                    <a:pt x="33" y="13"/>
                    <a:pt x="32" y="12"/>
                    <a:pt x="30" y="11"/>
                  </a:cubicBezTo>
                  <a:cubicBezTo>
                    <a:pt x="29" y="10"/>
                    <a:pt x="27" y="9"/>
                    <a:pt x="25" y="9"/>
                  </a:cubicBezTo>
                  <a:cubicBezTo>
                    <a:pt x="24" y="9"/>
                    <a:pt x="22" y="9"/>
                    <a:pt x="20" y="10"/>
                  </a:cubicBezTo>
                  <a:cubicBezTo>
                    <a:pt x="18" y="10"/>
                    <a:pt x="16" y="11"/>
                    <a:pt x="15" y="12"/>
                  </a:cubicBezTo>
                  <a:cubicBezTo>
                    <a:pt x="14" y="13"/>
                    <a:pt x="12" y="14"/>
                    <a:pt x="12" y="16"/>
                  </a:cubicBezTo>
                  <a:cubicBezTo>
                    <a:pt x="11" y="17"/>
                    <a:pt x="10" y="19"/>
                    <a:pt x="10" y="20"/>
                  </a:cubicBezTo>
                  <a:cubicBezTo>
                    <a:pt x="10" y="22"/>
                    <a:pt x="10" y="24"/>
                    <a:pt x="11" y="26"/>
                  </a:cubicBez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7" name="Freeform 42">
              <a:extLst>
                <a:ext uri="{FF2B5EF4-FFF2-40B4-BE49-F238E27FC236}">
                  <a16:creationId xmlns:a16="http://schemas.microsoft.com/office/drawing/2014/main" id="{BDA87416-9F97-49C2-94F5-015D91BC31CB}"/>
                </a:ext>
              </a:extLst>
            </p:cNvPr>
            <p:cNvSpPr>
              <a:spLocks/>
            </p:cNvSpPr>
            <p:nvPr/>
          </p:nvSpPr>
          <p:spPr bwMode="auto">
            <a:xfrm>
              <a:off x="5404" y="1790"/>
              <a:ext cx="91" cy="91"/>
            </a:xfrm>
            <a:custGeom>
              <a:avLst/>
              <a:gdLst>
                <a:gd name="T0" fmla="*/ 0 w 91"/>
                <a:gd name="T1" fmla="*/ 18 h 91"/>
                <a:gd name="T2" fmla="*/ 22 w 91"/>
                <a:gd name="T3" fmla="*/ 12 h 91"/>
                <a:gd name="T4" fmla="*/ 69 w 91"/>
                <a:gd name="T5" fmla="*/ 55 h 91"/>
                <a:gd name="T6" fmla="*/ 69 w 91"/>
                <a:gd name="T7" fmla="*/ 55 h 91"/>
                <a:gd name="T8" fmla="*/ 56 w 91"/>
                <a:gd name="T9" fmla="*/ 3 h 91"/>
                <a:gd name="T10" fmla="*/ 72 w 91"/>
                <a:gd name="T11" fmla="*/ 0 h 91"/>
                <a:gd name="T12" fmla="*/ 91 w 91"/>
                <a:gd name="T13" fmla="*/ 73 h 91"/>
                <a:gd name="T14" fmla="*/ 69 w 91"/>
                <a:gd name="T15" fmla="*/ 79 h 91"/>
                <a:gd name="T16" fmla="*/ 22 w 91"/>
                <a:gd name="T17" fmla="*/ 34 h 91"/>
                <a:gd name="T18" fmla="*/ 22 w 91"/>
                <a:gd name="T19" fmla="*/ 36 h 91"/>
                <a:gd name="T20" fmla="*/ 37 w 91"/>
                <a:gd name="T21" fmla="*/ 86 h 91"/>
                <a:gd name="T22" fmla="*/ 20 w 91"/>
                <a:gd name="T23" fmla="*/ 91 h 91"/>
                <a:gd name="T24" fmla="*/ 0 w 91"/>
                <a:gd name="T25" fmla="*/ 1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1">
                  <a:moveTo>
                    <a:pt x="0" y="18"/>
                  </a:moveTo>
                  <a:lnTo>
                    <a:pt x="22" y="12"/>
                  </a:lnTo>
                  <a:lnTo>
                    <a:pt x="69" y="55"/>
                  </a:lnTo>
                  <a:lnTo>
                    <a:pt x="69" y="55"/>
                  </a:lnTo>
                  <a:lnTo>
                    <a:pt x="56" y="3"/>
                  </a:lnTo>
                  <a:lnTo>
                    <a:pt x="72" y="0"/>
                  </a:lnTo>
                  <a:lnTo>
                    <a:pt x="91" y="73"/>
                  </a:lnTo>
                  <a:lnTo>
                    <a:pt x="69" y="79"/>
                  </a:lnTo>
                  <a:lnTo>
                    <a:pt x="22" y="34"/>
                  </a:lnTo>
                  <a:lnTo>
                    <a:pt x="22" y="36"/>
                  </a:lnTo>
                  <a:lnTo>
                    <a:pt x="37" y="86"/>
                  </a:lnTo>
                  <a:lnTo>
                    <a:pt x="20" y="91"/>
                  </a:lnTo>
                  <a:lnTo>
                    <a:pt x="0" y="18"/>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8" name="Freeform 43">
              <a:extLst>
                <a:ext uri="{FF2B5EF4-FFF2-40B4-BE49-F238E27FC236}">
                  <a16:creationId xmlns:a16="http://schemas.microsoft.com/office/drawing/2014/main" id="{084744F7-7024-45A6-B352-17BDBC4F7863}"/>
                </a:ext>
              </a:extLst>
            </p:cNvPr>
            <p:cNvSpPr>
              <a:spLocks/>
            </p:cNvSpPr>
            <p:nvPr/>
          </p:nvSpPr>
          <p:spPr bwMode="auto">
            <a:xfrm>
              <a:off x="5491" y="1774"/>
              <a:ext cx="61" cy="86"/>
            </a:xfrm>
            <a:custGeom>
              <a:avLst/>
              <a:gdLst>
                <a:gd name="T0" fmla="*/ 0 w 61"/>
                <a:gd name="T1" fmla="*/ 12 h 86"/>
                <a:gd name="T2" fmla="*/ 52 w 61"/>
                <a:gd name="T3" fmla="*/ 0 h 86"/>
                <a:gd name="T4" fmla="*/ 56 w 61"/>
                <a:gd name="T5" fmla="*/ 14 h 86"/>
                <a:gd name="T6" fmla="*/ 20 w 61"/>
                <a:gd name="T7" fmla="*/ 23 h 86"/>
                <a:gd name="T8" fmla="*/ 26 w 61"/>
                <a:gd name="T9" fmla="*/ 37 h 86"/>
                <a:gd name="T10" fmla="*/ 57 w 61"/>
                <a:gd name="T11" fmla="*/ 30 h 86"/>
                <a:gd name="T12" fmla="*/ 61 w 61"/>
                <a:gd name="T13" fmla="*/ 44 h 86"/>
                <a:gd name="T14" fmla="*/ 30 w 61"/>
                <a:gd name="T15" fmla="*/ 52 h 86"/>
                <a:gd name="T16" fmla="*/ 37 w 61"/>
                <a:gd name="T17" fmla="*/ 80 h 86"/>
                <a:gd name="T18" fmla="*/ 20 w 61"/>
                <a:gd name="T19" fmla="*/ 86 h 86"/>
                <a:gd name="T20" fmla="*/ 0 w 61"/>
                <a:gd name="T21"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86">
                  <a:moveTo>
                    <a:pt x="0" y="12"/>
                  </a:moveTo>
                  <a:lnTo>
                    <a:pt x="52" y="0"/>
                  </a:lnTo>
                  <a:lnTo>
                    <a:pt x="56" y="14"/>
                  </a:lnTo>
                  <a:lnTo>
                    <a:pt x="20" y="23"/>
                  </a:lnTo>
                  <a:lnTo>
                    <a:pt x="26" y="37"/>
                  </a:lnTo>
                  <a:lnTo>
                    <a:pt x="57" y="30"/>
                  </a:lnTo>
                  <a:lnTo>
                    <a:pt x="61" y="44"/>
                  </a:lnTo>
                  <a:lnTo>
                    <a:pt x="30" y="52"/>
                  </a:lnTo>
                  <a:lnTo>
                    <a:pt x="37" y="80"/>
                  </a:lnTo>
                  <a:lnTo>
                    <a:pt x="20" y="86"/>
                  </a:lnTo>
                  <a:lnTo>
                    <a:pt x="0" y="12"/>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09" name="Freeform 44">
              <a:extLst>
                <a:ext uri="{FF2B5EF4-FFF2-40B4-BE49-F238E27FC236}">
                  <a16:creationId xmlns:a16="http://schemas.microsoft.com/office/drawing/2014/main" id="{0B72806B-B226-4D70-A9BB-318288AF5221}"/>
                </a:ext>
              </a:extLst>
            </p:cNvPr>
            <p:cNvSpPr>
              <a:spLocks/>
            </p:cNvSpPr>
            <p:nvPr/>
          </p:nvSpPr>
          <p:spPr bwMode="auto">
            <a:xfrm>
              <a:off x="5554" y="1766"/>
              <a:ext cx="35" cy="77"/>
            </a:xfrm>
            <a:custGeom>
              <a:avLst/>
              <a:gdLst>
                <a:gd name="T0" fmla="*/ 0 w 35"/>
                <a:gd name="T1" fmla="*/ 4 h 77"/>
                <a:gd name="T2" fmla="*/ 17 w 35"/>
                <a:gd name="T3" fmla="*/ 0 h 77"/>
                <a:gd name="T4" fmla="*/ 35 w 35"/>
                <a:gd name="T5" fmla="*/ 74 h 77"/>
                <a:gd name="T6" fmla="*/ 18 w 35"/>
                <a:gd name="T7" fmla="*/ 77 h 77"/>
                <a:gd name="T8" fmla="*/ 0 w 35"/>
                <a:gd name="T9" fmla="*/ 4 h 77"/>
              </a:gdLst>
              <a:ahLst/>
              <a:cxnLst>
                <a:cxn ang="0">
                  <a:pos x="T0" y="T1"/>
                </a:cxn>
                <a:cxn ang="0">
                  <a:pos x="T2" y="T3"/>
                </a:cxn>
                <a:cxn ang="0">
                  <a:pos x="T4" y="T5"/>
                </a:cxn>
                <a:cxn ang="0">
                  <a:pos x="T6" y="T7"/>
                </a:cxn>
                <a:cxn ang="0">
                  <a:pos x="T8" y="T9"/>
                </a:cxn>
              </a:cxnLst>
              <a:rect l="0" t="0" r="r" b="b"/>
              <a:pathLst>
                <a:path w="35" h="77">
                  <a:moveTo>
                    <a:pt x="0" y="4"/>
                  </a:moveTo>
                  <a:lnTo>
                    <a:pt x="17" y="0"/>
                  </a:lnTo>
                  <a:lnTo>
                    <a:pt x="35" y="74"/>
                  </a:lnTo>
                  <a:lnTo>
                    <a:pt x="18" y="77"/>
                  </a:lnTo>
                  <a:lnTo>
                    <a:pt x="0" y="4"/>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0" name="Freeform 45">
              <a:extLst>
                <a:ext uri="{FF2B5EF4-FFF2-40B4-BE49-F238E27FC236}">
                  <a16:creationId xmlns:a16="http://schemas.microsoft.com/office/drawing/2014/main" id="{88B476AE-4A03-42EC-A86F-E18E1411D7B2}"/>
                </a:ext>
              </a:extLst>
            </p:cNvPr>
            <p:cNvSpPr>
              <a:spLocks noEditPoints="1"/>
            </p:cNvSpPr>
            <p:nvPr/>
          </p:nvSpPr>
          <p:spPr bwMode="auto">
            <a:xfrm>
              <a:off x="5585" y="1754"/>
              <a:ext cx="82" cy="82"/>
            </a:xfrm>
            <a:custGeom>
              <a:avLst/>
              <a:gdLst>
                <a:gd name="T0" fmla="*/ 0 w 44"/>
                <a:gd name="T1" fmla="*/ 5 h 46"/>
                <a:gd name="T2" fmla="*/ 14 w 44"/>
                <a:gd name="T3" fmla="*/ 1 h 46"/>
                <a:gd name="T4" fmla="*/ 23 w 44"/>
                <a:gd name="T5" fmla="*/ 0 h 46"/>
                <a:gd name="T6" fmla="*/ 32 w 44"/>
                <a:gd name="T7" fmla="*/ 2 h 46"/>
                <a:gd name="T8" fmla="*/ 39 w 44"/>
                <a:gd name="T9" fmla="*/ 7 h 46"/>
                <a:gd name="T10" fmla="*/ 43 w 44"/>
                <a:gd name="T11" fmla="*/ 16 h 46"/>
                <a:gd name="T12" fmla="*/ 43 w 44"/>
                <a:gd name="T13" fmla="*/ 25 h 46"/>
                <a:gd name="T14" fmla="*/ 40 w 44"/>
                <a:gd name="T15" fmla="*/ 33 h 46"/>
                <a:gd name="T16" fmla="*/ 34 w 44"/>
                <a:gd name="T17" fmla="*/ 38 h 46"/>
                <a:gd name="T18" fmla="*/ 25 w 44"/>
                <a:gd name="T19" fmla="*/ 42 h 46"/>
                <a:gd name="T20" fmla="*/ 11 w 44"/>
                <a:gd name="T21" fmla="*/ 46 h 46"/>
                <a:gd name="T22" fmla="*/ 0 w 44"/>
                <a:gd name="T23" fmla="*/ 5 h 46"/>
                <a:gd name="T24" fmla="*/ 17 w 44"/>
                <a:gd name="T25" fmla="*/ 35 h 46"/>
                <a:gd name="T26" fmla="*/ 22 w 44"/>
                <a:gd name="T27" fmla="*/ 34 h 46"/>
                <a:gd name="T28" fmla="*/ 28 w 44"/>
                <a:gd name="T29" fmla="*/ 32 h 46"/>
                <a:gd name="T30" fmla="*/ 32 w 44"/>
                <a:gd name="T31" fmla="*/ 28 h 46"/>
                <a:gd name="T32" fmla="*/ 34 w 44"/>
                <a:gd name="T33" fmla="*/ 24 h 46"/>
                <a:gd name="T34" fmla="*/ 33 w 44"/>
                <a:gd name="T35" fmla="*/ 18 h 46"/>
                <a:gd name="T36" fmla="*/ 31 w 44"/>
                <a:gd name="T37" fmla="*/ 13 h 46"/>
                <a:gd name="T38" fmla="*/ 27 w 44"/>
                <a:gd name="T39" fmla="*/ 10 h 46"/>
                <a:gd name="T40" fmla="*/ 22 w 44"/>
                <a:gd name="T41" fmla="*/ 9 h 46"/>
                <a:gd name="T42" fmla="*/ 17 w 44"/>
                <a:gd name="T43" fmla="*/ 9 h 46"/>
                <a:gd name="T44" fmla="*/ 11 w 44"/>
                <a:gd name="T45" fmla="*/ 11 h 46"/>
                <a:gd name="T46" fmla="*/ 17 w 44"/>
                <a:gd name="T47" fmla="*/ 3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6">
                  <a:moveTo>
                    <a:pt x="0" y="5"/>
                  </a:moveTo>
                  <a:cubicBezTo>
                    <a:pt x="14" y="1"/>
                    <a:pt x="14" y="1"/>
                    <a:pt x="14" y="1"/>
                  </a:cubicBezTo>
                  <a:cubicBezTo>
                    <a:pt x="17" y="1"/>
                    <a:pt x="20" y="0"/>
                    <a:pt x="23" y="0"/>
                  </a:cubicBezTo>
                  <a:cubicBezTo>
                    <a:pt x="26" y="0"/>
                    <a:pt x="29" y="1"/>
                    <a:pt x="32" y="2"/>
                  </a:cubicBezTo>
                  <a:cubicBezTo>
                    <a:pt x="34" y="3"/>
                    <a:pt x="37" y="4"/>
                    <a:pt x="39" y="7"/>
                  </a:cubicBezTo>
                  <a:cubicBezTo>
                    <a:pt x="41" y="9"/>
                    <a:pt x="42" y="12"/>
                    <a:pt x="43" y="16"/>
                  </a:cubicBezTo>
                  <a:cubicBezTo>
                    <a:pt x="44" y="19"/>
                    <a:pt x="44" y="22"/>
                    <a:pt x="43" y="25"/>
                  </a:cubicBezTo>
                  <a:cubicBezTo>
                    <a:pt x="43" y="28"/>
                    <a:pt x="42" y="30"/>
                    <a:pt x="40" y="33"/>
                  </a:cubicBezTo>
                  <a:cubicBezTo>
                    <a:pt x="38" y="35"/>
                    <a:pt x="36" y="37"/>
                    <a:pt x="34" y="38"/>
                  </a:cubicBezTo>
                  <a:cubicBezTo>
                    <a:pt x="31" y="40"/>
                    <a:pt x="28" y="41"/>
                    <a:pt x="25" y="42"/>
                  </a:cubicBezTo>
                  <a:cubicBezTo>
                    <a:pt x="11" y="46"/>
                    <a:pt x="11" y="46"/>
                    <a:pt x="11" y="46"/>
                  </a:cubicBezTo>
                  <a:lnTo>
                    <a:pt x="0" y="5"/>
                  </a:lnTo>
                  <a:close/>
                  <a:moveTo>
                    <a:pt x="17" y="35"/>
                  </a:moveTo>
                  <a:cubicBezTo>
                    <a:pt x="22" y="34"/>
                    <a:pt x="22" y="34"/>
                    <a:pt x="22" y="34"/>
                  </a:cubicBezTo>
                  <a:cubicBezTo>
                    <a:pt x="24" y="33"/>
                    <a:pt x="26" y="33"/>
                    <a:pt x="28" y="32"/>
                  </a:cubicBezTo>
                  <a:cubicBezTo>
                    <a:pt x="29" y="31"/>
                    <a:pt x="31" y="30"/>
                    <a:pt x="32" y="28"/>
                  </a:cubicBezTo>
                  <a:cubicBezTo>
                    <a:pt x="33" y="27"/>
                    <a:pt x="34" y="26"/>
                    <a:pt x="34" y="24"/>
                  </a:cubicBezTo>
                  <a:cubicBezTo>
                    <a:pt x="34" y="22"/>
                    <a:pt x="34" y="20"/>
                    <a:pt x="33" y="18"/>
                  </a:cubicBezTo>
                  <a:cubicBezTo>
                    <a:pt x="33" y="16"/>
                    <a:pt x="32" y="14"/>
                    <a:pt x="31" y="13"/>
                  </a:cubicBezTo>
                  <a:cubicBezTo>
                    <a:pt x="30" y="11"/>
                    <a:pt x="29" y="10"/>
                    <a:pt x="27" y="10"/>
                  </a:cubicBezTo>
                  <a:cubicBezTo>
                    <a:pt x="26" y="9"/>
                    <a:pt x="24" y="9"/>
                    <a:pt x="22" y="9"/>
                  </a:cubicBezTo>
                  <a:cubicBezTo>
                    <a:pt x="20" y="9"/>
                    <a:pt x="18" y="9"/>
                    <a:pt x="17" y="9"/>
                  </a:cubicBezTo>
                  <a:cubicBezTo>
                    <a:pt x="11" y="11"/>
                    <a:pt x="11" y="11"/>
                    <a:pt x="11" y="11"/>
                  </a:cubicBezTo>
                  <a:lnTo>
                    <a:pt x="17" y="35"/>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1" name="Freeform 46">
              <a:extLst>
                <a:ext uri="{FF2B5EF4-FFF2-40B4-BE49-F238E27FC236}">
                  <a16:creationId xmlns:a16="http://schemas.microsoft.com/office/drawing/2014/main" id="{3C5B3706-195B-406D-880D-F0DAFFDF9E9F}"/>
                </a:ext>
              </a:extLst>
            </p:cNvPr>
            <p:cNvSpPr>
              <a:spLocks/>
            </p:cNvSpPr>
            <p:nvPr/>
          </p:nvSpPr>
          <p:spPr bwMode="auto">
            <a:xfrm>
              <a:off x="5667" y="1729"/>
              <a:ext cx="72" cy="86"/>
            </a:xfrm>
            <a:custGeom>
              <a:avLst/>
              <a:gdLst>
                <a:gd name="T0" fmla="*/ 0 w 72"/>
                <a:gd name="T1" fmla="*/ 14 h 86"/>
                <a:gd name="T2" fmla="*/ 51 w 72"/>
                <a:gd name="T3" fmla="*/ 0 h 86"/>
                <a:gd name="T4" fmla="*/ 55 w 72"/>
                <a:gd name="T5" fmla="*/ 16 h 86"/>
                <a:gd name="T6" fmla="*/ 20 w 72"/>
                <a:gd name="T7" fmla="*/ 25 h 86"/>
                <a:gd name="T8" fmla="*/ 24 w 72"/>
                <a:gd name="T9" fmla="*/ 37 h 86"/>
                <a:gd name="T10" fmla="*/ 57 w 72"/>
                <a:gd name="T11" fmla="*/ 30 h 86"/>
                <a:gd name="T12" fmla="*/ 61 w 72"/>
                <a:gd name="T13" fmla="*/ 45 h 86"/>
                <a:gd name="T14" fmla="*/ 27 w 72"/>
                <a:gd name="T15" fmla="*/ 52 h 86"/>
                <a:gd name="T16" fmla="*/ 31 w 72"/>
                <a:gd name="T17" fmla="*/ 68 h 86"/>
                <a:gd name="T18" fmla="*/ 68 w 72"/>
                <a:gd name="T19" fmla="*/ 59 h 86"/>
                <a:gd name="T20" fmla="*/ 72 w 72"/>
                <a:gd name="T21" fmla="*/ 73 h 86"/>
                <a:gd name="T22" fmla="*/ 20 w 72"/>
                <a:gd name="T23" fmla="*/ 86 h 86"/>
                <a:gd name="T24" fmla="*/ 0 w 72"/>
                <a:gd name="T25"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86">
                  <a:moveTo>
                    <a:pt x="0" y="14"/>
                  </a:moveTo>
                  <a:lnTo>
                    <a:pt x="51" y="0"/>
                  </a:lnTo>
                  <a:lnTo>
                    <a:pt x="55" y="16"/>
                  </a:lnTo>
                  <a:lnTo>
                    <a:pt x="20" y="25"/>
                  </a:lnTo>
                  <a:lnTo>
                    <a:pt x="24" y="37"/>
                  </a:lnTo>
                  <a:lnTo>
                    <a:pt x="57" y="30"/>
                  </a:lnTo>
                  <a:lnTo>
                    <a:pt x="61" y="45"/>
                  </a:lnTo>
                  <a:lnTo>
                    <a:pt x="27" y="52"/>
                  </a:lnTo>
                  <a:lnTo>
                    <a:pt x="31" y="68"/>
                  </a:lnTo>
                  <a:lnTo>
                    <a:pt x="68" y="59"/>
                  </a:lnTo>
                  <a:lnTo>
                    <a:pt x="72" y="73"/>
                  </a:lnTo>
                  <a:lnTo>
                    <a:pt x="20" y="86"/>
                  </a:lnTo>
                  <a:lnTo>
                    <a:pt x="0" y="14"/>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2" name="Freeform 47">
              <a:extLst>
                <a:ext uri="{FF2B5EF4-FFF2-40B4-BE49-F238E27FC236}">
                  <a16:creationId xmlns:a16="http://schemas.microsoft.com/office/drawing/2014/main" id="{DBCD9304-3B0D-4D2E-8E87-FD22C022B3B3}"/>
                </a:ext>
              </a:extLst>
            </p:cNvPr>
            <p:cNvSpPr>
              <a:spLocks/>
            </p:cNvSpPr>
            <p:nvPr/>
          </p:nvSpPr>
          <p:spPr bwMode="auto">
            <a:xfrm>
              <a:off x="5733" y="1707"/>
              <a:ext cx="91" cy="92"/>
            </a:xfrm>
            <a:custGeom>
              <a:avLst/>
              <a:gdLst>
                <a:gd name="T0" fmla="*/ 0 w 91"/>
                <a:gd name="T1" fmla="*/ 18 h 92"/>
                <a:gd name="T2" fmla="*/ 22 w 91"/>
                <a:gd name="T3" fmla="*/ 13 h 92"/>
                <a:gd name="T4" fmla="*/ 69 w 91"/>
                <a:gd name="T5" fmla="*/ 56 h 92"/>
                <a:gd name="T6" fmla="*/ 69 w 91"/>
                <a:gd name="T7" fmla="*/ 56 h 92"/>
                <a:gd name="T8" fmla="*/ 56 w 91"/>
                <a:gd name="T9" fmla="*/ 6 h 92"/>
                <a:gd name="T10" fmla="*/ 72 w 91"/>
                <a:gd name="T11" fmla="*/ 0 h 92"/>
                <a:gd name="T12" fmla="*/ 91 w 91"/>
                <a:gd name="T13" fmla="*/ 74 h 92"/>
                <a:gd name="T14" fmla="*/ 69 w 91"/>
                <a:gd name="T15" fmla="*/ 79 h 92"/>
                <a:gd name="T16" fmla="*/ 22 w 91"/>
                <a:gd name="T17" fmla="*/ 36 h 92"/>
                <a:gd name="T18" fmla="*/ 22 w 91"/>
                <a:gd name="T19" fmla="*/ 36 h 92"/>
                <a:gd name="T20" fmla="*/ 35 w 91"/>
                <a:gd name="T21" fmla="*/ 88 h 92"/>
                <a:gd name="T22" fmla="*/ 19 w 91"/>
                <a:gd name="T23" fmla="*/ 92 h 92"/>
                <a:gd name="T24" fmla="*/ 0 w 91"/>
                <a:gd name="T25"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0" y="18"/>
                  </a:moveTo>
                  <a:lnTo>
                    <a:pt x="22" y="13"/>
                  </a:lnTo>
                  <a:lnTo>
                    <a:pt x="69" y="56"/>
                  </a:lnTo>
                  <a:lnTo>
                    <a:pt x="69" y="56"/>
                  </a:lnTo>
                  <a:lnTo>
                    <a:pt x="56" y="6"/>
                  </a:lnTo>
                  <a:lnTo>
                    <a:pt x="72" y="0"/>
                  </a:lnTo>
                  <a:lnTo>
                    <a:pt x="91" y="74"/>
                  </a:lnTo>
                  <a:lnTo>
                    <a:pt x="69" y="79"/>
                  </a:lnTo>
                  <a:lnTo>
                    <a:pt x="22" y="36"/>
                  </a:lnTo>
                  <a:lnTo>
                    <a:pt x="22" y="36"/>
                  </a:lnTo>
                  <a:lnTo>
                    <a:pt x="35" y="88"/>
                  </a:lnTo>
                  <a:lnTo>
                    <a:pt x="19" y="92"/>
                  </a:lnTo>
                  <a:lnTo>
                    <a:pt x="0" y="18"/>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3" name="Freeform 48">
              <a:extLst>
                <a:ext uri="{FF2B5EF4-FFF2-40B4-BE49-F238E27FC236}">
                  <a16:creationId xmlns:a16="http://schemas.microsoft.com/office/drawing/2014/main" id="{1FBA2441-B9DE-40A3-A780-8AA6EE7ECBC6}"/>
                </a:ext>
              </a:extLst>
            </p:cNvPr>
            <p:cNvSpPr>
              <a:spLocks/>
            </p:cNvSpPr>
            <p:nvPr/>
          </p:nvSpPr>
          <p:spPr bwMode="auto">
            <a:xfrm>
              <a:off x="5813" y="1691"/>
              <a:ext cx="63" cy="83"/>
            </a:xfrm>
            <a:custGeom>
              <a:avLst/>
              <a:gdLst>
                <a:gd name="T0" fmla="*/ 26 w 63"/>
                <a:gd name="T1" fmla="*/ 23 h 83"/>
                <a:gd name="T2" fmla="*/ 3 w 63"/>
                <a:gd name="T3" fmla="*/ 29 h 83"/>
                <a:gd name="T4" fmla="*/ 0 w 63"/>
                <a:gd name="T5" fmla="*/ 14 h 83"/>
                <a:gd name="T6" fmla="*/ 59 w 63"/>
                <a:gd name="T7" fmla="*/ 0 h 83"/>
                <a:gd name="T8" fmla="*/ 63 w 63"/>
                <a:gd name="T9" fmla="*/ 14 h 83"/>
                <a:gd name="T10" fmla="*/ 42 w 63"/>
                <a:gd name="T11" fmla="*/ 20 h 83"/>
                <a:gd name="T12" fmla="*/ 57 w 63"/>
                <a:gd name="T13" fmla="*/ 79 h 83"/>
                <a:gd name="T14" fmla="*/ 40 w 63"/>
                <a:gd name="T15" fmla="*/ 83 h 83"/>
                <a:gd name="T16" fmla="*/ 26 w 63"/>
                <a:gd name="T17" fmla="*/ 2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3">
                  <a:moveTo>
                    <a:pt x="26" y="23"/>
                  </a:moveTo>
                  <a:lnTo>
                    <a:pt x="3" y="29"/>
                  </a:lnTo>
                  <a:lnTo>
                    <a:pt x="0" y="14"/>
                  </a:lnTo>
                  <a:lnTo>
                    <a:pt x="59" y="0"/>
                  </a:lnTo>
                  <a:lnTo>
                    <a:pt x="63" y="14"/>
                  </a:lnTo>
                  <a:lnTo>
                    <a:pt x="42" y="20"/>
                  </a:lnTo>
                  <a:lnTo>
                    <a:pt x="57" y="79"/>
                  </a:lnTo>
                  <a:lnTo>
                    <a:pt x="40" y="83"/>
                  </a:lnTo>
                  <a:lnTo>
                    <a:pt x="26" y="23"/>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4" name="Freeform 49">
              <a:extLst>
                <a:ext uri="{FF2B5EF4-FFF2-40B4-BE49-F238E27FC236}">
                  <a16:creationId xmlns:a16="http://schemas.microsoft.com/office/drawing/2014/main" id="{77D67A84-7361-44F0-90E0-2570289629E3}"/>
                </a:ext>
              </a:extLst>
            </p:cNvPr>
            <p:cNvSpPr>
              <a:spLocks/>
            </p:cNvSpPr>
            <p:nvPr/>
          </p:nvSpPr>
          <p:spPr bwMode="auto">
            <a:xfrm>
              <a:off x="5881" y="1686"/>
              <a:ext cx="35" cy="77"/>
            </a:xfrm>
            <a:custGeom>
              <a:avLst/>
              <a:gdLst>
                <a:gd name="T0" fmla="*/ 0 w 35"/>
                <a:gd name="T1" fmla="*/ 3 h 77"/>
                <a:gd name="T2" fmla="*/ 17 w 35"/>
                <a:gd name="T3" fmla="*/ 0 h 77"/>
                <a:gd name="T4" fmla="*/ 35 w 35"/>
                <a:gd name="T5" fmla="*/ 71 h 77"/>
                <a:gd name="T6" fmla="*/ 19 w 35"/>
                <a:gd name="T7" fmla="*/ 77 h 77"/>
                <a:gd name="T8" fmla="*/ 0 w 35"/>
                <a:gd name="T9" fmla="*/ 3 h 77"/>
              </a:gdLst>
              <a:ahLst/>
              <a:cxnLst>
                <a:cxn ang="0">
                  <a:pos x="T0" y="T1"/>
                </a:cxn>
                <a:cxn ang="0">
                  <a:pos x="T2" y="T3"/>
                </a:cxn>
                <a:cxn ang="0">
                  <a:pos x="T4" y="T5"/>
                </a:cxn>
                <a:cxn ang="0">
                  <a:pos x="T6" y="T7"/>
                </a:cxn>
                <a:cxn ang="0">
                  <a:pos x="T8" y="T9"/>
                </a:cxn>
              </a:cxnLst>
              <a:rect l="0" t="0" r="r" b="b"/>
              <a:pathLst>
                <a:path w="35" h="77">
                  <a:moveTo>
                    <a:pt x="0" y="3"/>
                  </a:moveTo>
                  <a:lnTo>
                    <a:pt x="17" y="0"/>
                  </a:lnTo>
                  <a:lnTo>
                    <a:pt x="35" y="71"/>
                  </a:lnTo>
                  <a:lnTo>
                    <a:pt x="19" y="77"/>
                  </a:lnTo>
                  <a:lnTo>
                    <a:pt x="0" y="3"/>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5" name="Freeform 50">
              <a:extLst>
                <a:ext uri="{FF2B5EF4-FFF2-40B4-BE49-F238E27FC236}">
                  <a16:creationId xmlns:a16="http://schemas.microsoft.com/office/drawing/2014/main" id="{1EE1630F-8A25-4ECC-8C9E-C21BD040AFF2}"/>
                </a:ext>
              </a:extLst>
            </p:cNvPr>
            <p:cNvSpPr>
              <a:spLocks noEditPoints="1"/>
            </p:cNvSpPr>
            <p:nvPr/>
          </p:nvSpPr>
          <p:spPr bwMode="auto">
            <a:xfrm>
              <a:off x="5924" y="1671"/>
              <a:ext cx="79" cy="85"/>
            </a:xfrm>
            <a:custGeom>
              <a:avLst/>
              <a:gdLst>
                <a:gd name="T0" fmla="*/ 13 w 79"/>
                <a:gd name="T1" fmla="*/ 4 h 85"/>
                <a:gd name="T2" fmla="*/ 27 w 79"/>
                <a:gd name="T3" fmla="*/ 0 h 85"/>
                <a:gd name="T4" fmla="*/ 79 w 79"/>
                <a:gd name="T5" fmla="*/ 65 h 85"/>
                <a:gd name="T6" fmla="*/ 61 w 79"/>
                <a:gd name="T7" fmla="*/ 70 h 85"/>
                <a:gd name="T8" fmla="*/ 50 w 79"/>
                <a:gd name="T9" fmla="*/ 56 h 85"/>
                <a:gd name="T10" fmla="*/ 20 w 79"/>
                <a:gd name="T11" fmla="*/ 63 h 85"/>
                <a:gd name="T12" fmla="*/ 18 w 79"/>
                <a:gd name="T13" fmla="*/ 81 h 85"/>
                <a:gd name="T14" fmla="*/ 0 w 79"/>
                <a:gd name="T15" fmla="*/ 85 h 85"/>
                <a:gd name="T16" fmla="*/ 13 w 79"/>
                <a:gd name="T17" fmla="*/ 4 h 85"/>
                <a:gd name="T18" fmla="*/ 26 w 79"/>
                <a:gd name="T19" fmla="*/ 24 h 85"/>
                <a:gd name="T20" fmla="*/ 22 w 79"/>
                <a:gd name="T21" fmla="*/ 49 h 85"/>
                <a:gd name="T22" fmla="*/ 40 w 79"/>
                <a:gd name="T23" fmla="*/ 43 h 85"/>
                <a:gd name="T24" fmla="*/ 26 w 79"/>
                <a:gd name="T25" fmla="*/ 2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85">
                  <a:moveTo>
                    <a:pt x="13" y="4"/>
                  </a:moveTo>
                  <a:lnTo>
                    <a:pt x="27" y="0"/>
                  </a:lnTo>
                  <a:lnTo>
                    <a:pt x="79" y="65"/>
                  </a:lnTo>
                  <a:lnTo>
                    <a:pt x="61" y="70"/>
                  </a:lnTo>
                  <a:lnTo>
                    <a:pt x="50" y="56"/>
                  </a:lnTo>
                  <a:lnTo>
                    <a:pt x="20" y="63"/>
                  </a:lnTo>
                  <a:lnTo>
                    <a:pt x="18" y="81"/>
                  </a:lnTo>
                  <a:lnTo>
                    <a:pt x="0" y="85"/>
                  </a:lnTo>
                  <a:lnTo>
                    <a:pt x="13" y="4"/>
                  </a:lnTo>
                  <a:close/>
                  <a:moveTo>
                    <a:pt x="26" y="24"/>
                  </a:moveTo>
                  <a:lnTo>
                    <a:pt x="22" y="49"/>
                  </a:lnTo>
                  <a:lnTo>
                    <a:pt x="40" y="43"/>
                  </a:lnTo>
                  <a:lnTo>
                    <a:pt x="26" y="24"/>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6" name="Freeform 51">
              <a:extLst>
                <a:ext uri="{FF2B5EF4-FFF2-40B4-BE49-F238E27FC236}">
                  <a16:creationId xmlns:a16="http://schemas.microsoft.com/office/drawing/2014/main" id="{B1F41A96-9331-4384-A783-096FAE331A20}"/>
                </a:ext>
              </a:extLst>
            </p:cNvPr>
            <p:cNvSpPr>
              <a:spLocks/>
            </p:cNvSpPr>
            <p:nvPr/>
          </p:nvSpPr>
          <p:spPr bwMode="auto">
            <a:xfrm>
              <a:off x="5992" y="1657"/>
              <a:ext cx="67" cy="77"/>
            </a:xfrm>
            <a:custGeom>
              <a:avLst/>
              <a:gdLst>
                <a:gd name="T0" fmla="*/ 0 w 67"/>
                <a:gd name="T1" fmla="*/ 4 h 77"/>
                <a:gd name="T2" fmla="*/ 17 w 67"/>
                <a:gd name="T3" fmla="*/ 0 h 77"/>
                <a:gd name="T4" fmla="*/ 31 w 67"/>
                <a:gd name="T5" fmla="*/ 57 h 77"/>
                <a:gd name="T6" fmla="*/ 63 w 67"/>
                <a:gd name="T7" fmla="*/ 50 h 77"/>
                <a:gd name="T8" fmla="*/ 67 w 67"/>
                <a:gd name="T9" fmla="*/ 66 h 77"/>
                <a:gd name="T10" fmla="*/ 19 w 67"/>
                <a:gd name="T11" fmla="*/ 77 h 77"/>
                <a:gd name="T12" fmla="*/ 0 w 67"/>
                <a:gd name="T13" fmla="*/ 4 h 77"/>
              </a:gdLst>
              <a:ahLst/>
              <a:cxnLst>
                <a:cxn ang="0">
                  <a:pos x="T0" y="T1"/>
                </a:cxn>
                <a:cxn ang="0">
                  <a:pos x="T2" y="T3"/>
                </a:cxn>
                <a:cxn ang="0">
                  <a:pos x="T4" y="T5"/>
                </a:cxn>
                <a:cxn ang="0">
                  <a:pos x="T6" y="T7"/>
                </a:cxn>
                <a:cxn ang="0">
                  <a:pos x="T8" y="T9"/>
                </a:cxn>
                <a:cxn ang="0">
                  <a:pos x="T10" y="T11"/>
                </a:cxn>
                <a:cxn ang="0">
                  <a:pos x="T12" y="T13"/>
                </a:cxn>
              </a:cxnLst>
              <a:rect l="0" t="0" r="r" b="b"/>
              <a:pathLst>
                <a:path w="67" h="77">
                  <a:moveTo>
                    <a:pt x="0" y="4"/>
                  </a:moveTo>
                  <a:lnTo>
                    <a:pt x="17" y="0"/>
                  </a:lnTo>
                  <a:lnTo>
                    <a:pt x="31" y="57"/>
                  </a:lnTo>
                  <a:lnTo>
                    <a:pt x="63" y="50"/>
                  </a:lnTo>
                  <a:lnTo>
                    <a:pt x="67" y="66"/>
                  </a:lnTo>
                  <a:lnTo>
                    <a:pt x="19" y="77"/>
                  </a:lnTo>
                  <a:lnTo>
                    <a:pt x="0" y="4"/>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7" name="Freeform 52">
              <a:extLst>
                <a:ext uri="{FF2B5EF4-FFF2-40B4-BE49-F238E27FC236}">
                  <a16:creationId xmlns:a16="http://schemas.microsoft.com/office/drawing/2014/main" id="{52548167-C2FD-413B-A683-0D7DDABC1575}"/>
                </a:ext>
              </a:extLst>
            </p:cNvPr>
            <p:cNvSpPr>
              <a:spLocks/>
            </p:cNvSpPr>
            <p:nvPr/>
          </p:nvSpPr>
          <p:spPr bwMode="auto">
            <a:xfrm>
              <a:off x="6084" y="1747"/>
              <a:ext cx="26" cy="30"/>
            </a:xfrm>
            <a:custGeom>
              <a:avLst/>
              <a:gdLst>
                <a:gd name="T0" fmla="*/ 2 w 26"/>
                <a:gd name="T1" fmla="*/ 30 h 30"/>
                <a:gd name="T2" fmla="*/ 0 w 26"/>
                <a:gd name="T3" fmla="*/ 23 h 30"/>
                <a:gd name="T4" fmla="*/ 17 w 26"/>
                <a:gd name="T5" fmla="*/ 19 h 30"/>
                <a:gd name="T6" fmla="*/ 13 w 26"/>
                <a:gd name="T7" fmla="*/ 1 h 30"/>
                <a:gd name="T8" fmla="*/ 21 w 26"/>
                <a:gd name="T9" fmla="*/ 0 h 30"/>
                <a:gd name="T10" fmla="*/ 26 w 26"/>
                <a:gd name="T11" fmla="*/ 25 h 30"/>
                <a:gd name="T12" fmla="*/ 2 w 2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6" h="30">
                  <a:moveTo>
                    <a:pt x="2" y="30"/>
                  </a:moveTo>
                  <a:lnTo>
                    <a:pt x="0" y="23"/>
                  </a:lnTo>
                  <a:lnTo>
                    <a:pt x="17" y="19"/>
                  </a:lnTo>
                  <a:lnTo>
                    <a:pt x="13" y="1"/>
                  </a:lnTo>
                  <a:lnTo>
                    <a:pt x="21" y="0"/>
                  </a:lnTo>
                  <a:lnTo>
                    <a:pt x="26" y="25"/>
                  </a:lnTo>
                  <a:lnTo>
                    <a:pt x="2" y="30"/>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8" name="Freeform 53">
              <a:extLst>
                <a:ext uri="{FF2B5EF4-FFF2-40B4-BE49-F238E27FC236}">
                  <a16:creationId xmlns:a16="http://schemas.microsoft.com/office/drawing/2014/main" id="{76F6FBE9-60AB-4FFA-AF3B-6CC62CEF368B}"/>
                </a:ext>
              </a:extLst>
            </p:cNvPr>
            <p:cNvSpPr>
              <a:spLocks noEditPoints="1"/>
            </p:cNvSpPr>
            <p:nvPr/>
          </p:nvSpPr>
          <p:spPr bwMode="auto">
            <a:xfrm>
              <a:off x="5308" y="1781"/>
              <a:ext cx="734" cy="190"/>
            </a:xfrm>
            <a:custGeom>
              <a:avLst/>
              <a:gdLst>
                <a:gd name="T0" fmla="*/ 2 w 734"/>
                <a:gd name="T1" fmla="*/ 190 h 190"/>
                <a:gd name="T2" fmla="*/ 0 w 734"/>
                <a:gd name="T3" fmla="*/ 183 h 190"/>
                <a:gd name="T4" fmla="*/ 43 w 734"/>
                <a:gd name="T5" fmla="*/ 172 h 190"/>
                <a:gd name="T6" fmla="*/ 44 w 734"/>
                <a:gd name="T7" fmla="*/ 179 h 190"/>
                <a:gd name="T8" fmla="*/ 2 w 734"/>
                <a:gd name="T9" fmla="*/ 190 h 190"/>
                <a:gd name="T10" fmla="*/ 87 w 734"/>
                <a:gd name="T11" fmla="*/ 168 h 190"/>
                <a:gd name="T12" fmla="*/ 85 w 734"/>
                <a:gd name="T13" fmla="*/ 161 h 190"/>
                <a:gd name="T14" fmla="*/ 129 w 734"/>
                <a:gd name="T15" fmla="*/ 150 h 190"/>
                <a:gd name="T16" fmla="*/ 131 w 734"/>
                <a:gd name="T17" fmla="*/ 157 h 190"/>
                <a:gd name="T18" fmla="*/ 87 w 734"/>
                <a:gd name="T19" fmla="*/ 168 h 190"/>
                <a:gd name="T20" fmla="*/ 174 w 734"/>
                <a:gd name="T21" fmla="*/ 147 h 190"/>
                <a:gd name="T22" fmla="*/ 172 w 734"/>
                <a:gd name="T23" fmla="*/ 140 h 190"/>
                <a:gd name="T24" fmla="*/ 214 w 734"/>
                <a:gd name="T25" fmla="*/ 129 h 190"/>
                <a:gd name="T26" fmla="*/ 216 w 734"/>
                <a:gd name="T27" fmla="*/ 136 h 190"/>
                <a:gd name="T28" fmla="*/ 174 w 734"/>
                <a:gd name="T29" fmla="*/ 147 h 190"/>
                <a:gd name="T30" fmla="*/ 261 w 734"/>
                <a:gd name="T31" fmla="*/ 125 h 190"/>
                <a:gd name="T32" fmla="*/ 259 w 734"/>
                <a:gd name="T33" fmla="*/ 118 h 190"/>
                <a:gd name="T34" fmla="*/ 301 w 734"/>
                <a:gd name="T35" fmla="*/ 107 h 190"/>
                <a:gd name="T36" fmla="*/ 303 w 734"/>
                <a:gd name="T37" fmla="*/ 114 h 190"/>
                <a:gd name="T38" fmla="*/ 261 w 734"/>
                <a:gd name="T39" fmla="*/ 125 h 190"/>
                <a:gd name="T40" fmla="*/ 346 w 734"/>
                <a:gd name="T41" fmla="*/ 104 h 190"/>
                <a:gd name="T42" fmla="*/ 344 w 734"/>
                <a:gd name="T43" fmla="*/ 97 h 190"/>
                <a:gd name="T44" fmla="*/ 388 w 734"/>
                <a:gd name="T45" fmla="*/ 86 h 190"/>
                <a:gd name="T46" fmla="*/ 390 w 734"/>
                <a:gd name="T47" fmla="*/ 93 h 190"/>
                <a:gd name="T48" fmla="*/ 346 w 734"/>
                <a:gd name="T49" fmla="*/ 104 h 190"/>
                <a:gd name="T50" fmla="*/ 433 w 734"/>
                <a:gd name="T51" fmla="*/ 82 h 190"/>
                <a:gd name="T52" fmla="*/ 431 w 734"/>
                <a:gd name="T53" fmla="*/ 75 h 190"/>
                <a:gd name="T54" fmla="*/ 473 w 734"/>
                <a:gd name="T55" fmla="*/ 64 h 190"/>
                <a:gd name="T56" fmla="*/ 475 w 734"/>
                <a:gd name="T57" fmla="*/ 71 h 190"/>
                <a:gd name="T58" fmla="*/ 433 w 734"/>
                <a:gd name="T59" fmla="*/ 82 h 190"/>
                <a:gd name="T60" fmla="*/ 520 w 734"/>
                <a:gd name="T61" fmla="*/ 61 h 190"/>
                <a:gd name="T62" fmla="*/ 518 w 734"/>
                <a:gd name="T63" fmla="*/ 54 h 190"/>
                <a:gd name="T64" fmla="*/ 560 w 734"/>
                <a:gd name="T65" fmla="*/ 43 h 190"/>
                <a:gd name="T66" fmla="*/ 562 w 734"/>
                <a:gd name="T67" fmla="*/ 50 h 190"/>
                <a:gd name="T68" fmla="*/ 520 w 734"/>
                <a:gd name="T69" fmla="*/ 61 h 190"/>
                <a:gd name="T70" fmla="*/ 605 w 734"/>
                <a:gd name="T71" fmla="*/ 39 h 190"/>
                <a:gd name="T72" fmla="*/ 603 w 734"/>
                <a:gd name="T73" fmla="*/ 32 h 190"/>
                <a:gd name="T74" fmla="*/ 647 w 734"/>
                <a:gd name="T75" fmla="*/ 21 h 190"/>
                <a:gd name="T76" fmla="*/ 649 w 734"/>
                <a:gd name="T77" fmla="*/ 28 h 190"/>
                <a:gd name="T78" fmla="*/ 605 w 734"/>
                <a:gd name="T79" fmla="*/ 39 h 190"/>
                <a:gd name="T80" fmla="*/ 691 w 734"/>
                <a:gd name="T81" fmla="*/ 18 h 190"/>
                <a:gd name="T82" fmla="*/ 690 w 734"/>
                <a:gd name="T83" fmla="*/ 10 h 190"/>
                <a:gd name="T84" fmla="*/ 732 w 734"/>
                <a:gd name="T85" fmla="*/ 0 h 190"/>
                <a:gd name="T86" fmla="*/ 734 w 734"/>
                <a:gd name="T87" fmla="*/ 7 h 190"/>
                <a:gd name="T88" fmla="*/ 691 w 734"/>
                <a:gd name="T89" fmla="*/ 1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34" h="190">
                  <a:moveTo>
                    <a:pt x="2" y="190"/>
                  </a:moveTo>
                  <a:lnTo>
                    <a:pt x="0" y="183"/>
                  </a:lnTo>
                  <a:lnTo>
                    <a:pt x="43" y="172"/>
                  </a:lnTo>
                  <a:lnTo>
                    <a:pt x="44" y="179"/>
                  </a:lnTo>
                  <a:lnTo>
                    <a:pt x="2" y="190"/>
                  </a:lnTo>
                  <a:close/>
                  <a:moveTo>
                    <a:pt x="87" y="168"/>
                  </a:moveTo>
                  <a:lnTo>
                    <a:pt x="85" y="161"/>
                  </a:lnTo>
                  <a:lnTo>
                    <a:pt x="129" y="150"/>
                  </a:lnTo>
                  <a:lnTo>
                    <a:pt x="131" y="157"/>
                  </a:lnTo>
                  <a:lnTo>
                    <a:pt x="87" y="168"/>
                  </a:lnTo>
                  <a:close/>
                  <a:moveTo>
                    <a:pt x="174" y="147"/>
                  </a:moveTo>
                  <a:lnTo>
                    <a:pt x="172" y="140"/>
                  </a:lnTo>
                  <a:lnTo>
                    <a:pt x="214" y="129"/>
                  </a:lnTo>
                  <a:lnTo>
                    <a:pt x="216" y="136"/>
                  </a:lnTo>
                  <a:lnTo>
                    <a:pt x="174" y="147"/>
                  </a:lnTo>
                  <a:close/>
                  <a:moveTo>
                    <a:pt x="261" y="125"/>
                  </a:moveTo>
                  <a:lnTo>
                    <a:pt x="259" y="118"/>
                  </a:lnTo>
                  <a:lnTo>
                    <a:pt x="301" y="107"/>
                  </a:lnTo>
                  <a:lnTo>
                    <a:pt x="303" y="114"/>
                  </a:lnTo>
                  <a:lnTo>
                    <a:pt x="261" y="125"/>
                  </a:lnTo>
                  <a:close/>
                  <a:moveTo>
                    <a:pt x="346" y="104"/>
                  </a:moveTo>
                  <a:lnTo>
                    <a:pt x="344" y="97"/>
                  </a:lnTo>
                  <a:lnTo>
                    <a:pt x="388" y="86"/>
                  </a:lnTo>
                  <a:lnTo>
                    <a:pt x="390" y="93"/>
                  </a:lnTo>
                  <a:lnTo>
                    <a:pt x="346" y="104"/>
                  </a:lnTo>
                  <a:close/>
                  <a:moveTo>
                    <a:pt x="433" y="82"/>
                  </a:moveTo>
                  <a:lnTo>
                    <a:pt x="431" y="75"/>
                  </a:lnTo>
                  <a:lnTo>
                    <a:pt x="473" y="64"/>
                  </a:lnTo>
                  <a:lnTo>
                    <a:pt x="475" y="71"/>
                  </a:lnTo>
                  <a:lnTo>
                    <a:pt x="433" y="82"/>
                  </a:lnTo>
                  <a:close/>
                  <a:moveTo>
                    <a:pt x="520" y="61"/>
                  </a:moveTo>
                  <a:lnTo>
                    <a:pt x="518" y="54"/>
                  </a:lnTo>
                  <a:lnTo>
                    <a:pt x="560" y="43"/>
                  </a:lnTo>
                  <a:lnTo>
                    <a:pt x="562" y="50"/>
                  </a:lnTo>
                  <a:lnTo>
                    <a:pt x="520" y="61"/>
                  </a:lnTo>
                  <a:close/>
                  <a:moveTo>
                    <a:pt x="605" y="39"/>
                  </a:moveTo>
                  <a:lnTo>
                    <a:pt x="603" y="32"/>
                  </a:lnTo>
                  <a:lnTo>
                    <a:pt x="647" y="21"/>
                  </a:lnTo>
                  <a:lnTo>
                    <a:pt x="649" y="28"/>
                  </a:lnTo>
                  <a:lnTo>
                    <a:pt x="605" y="39"/>
                  </a:lnTo>
                  <a:close/>
                  <a:moveTo>
                    <a:pt x="691" y="18"/>
                  </a:moveTo>
                  <a:lnTo>
                    <a:pt x="690" y="10"/>
                  </a:lnTo>
                  <a:lnTo>
                    <a:pt x="732" y="0"/>
                  </a:lnTo>
                  <a:lnTo>
                    <a:pt x="734" y="7"/>
                  </a:lnTo>
                  <a:lnTo>
                    <a:pt x="691" y="18"/>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19" name="Freeform 54">
              <a:extLst>
                <a:ext uri="{FF2B5EF4-FFF2-40B4-BE49-F238E27FC236}">
                  <a16:creationId xmlns:a16="http://schemas.microsoft.com/office/drawing/2014/main" id="{EA09A714-3876-467A-9BC0-52B59C19F3ED}"/>
                </a:ext>
              </a:extLst>
            </p:cNvPr>
            <p:cNvSpPr>
              <a:spLocks/>
            </p:cNvSpPr>
            <p:nvPr/>
          </p:nvSpPr>
          <p:spPr bwMode="auto">
            <a:xfrm>
              <a:off x="5234" y="1962"/>
              <a:ext cx="32" cy="27"/>
            </a:xfrm>
            <a:custGeom>
              <a:avLst/>
              <a:gdLst>
                <a:gd name="T0" fmla="*/ 7 w 32"/>
                <a:gd name="T1" fmla="*/ 27 h 27"/>
                <a:gd name="T2" fmla="*/ 0 w 32"/>
                <a:gd name="T3" fmla="*/ 2 h 27"/>
                <a:gd name="T4" fmla="*/ 7 w 32"/>
                <a:gd name="T5" fmla="*/ 0 h 27"/>
                <a:gd name="T6" fmla="*/ 13 w 32"/>
                <a:gd name="T7" fmla="*/ 18 h 27"/>
                <a:gd name="T8" fmla="*/ 30 w 32"/>
                <a:gd name="T9" fmla="*/ 12 h 27"/>
                <a:gd name="T10" fmla="*/ 32 w 32"/>
                <a:gd name="T11" fmla="*/ 19 h 27"/>
                <a:gd name="T12" fmla="*/ 7 w 32"/>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32" h="27">
                  <a:moveTo>
                    <a:pt x="7" y="27"/>
                  </a:moveTo>
                  <a:lnTo>
                    <a:pt x="0" y="2"/>
                  </a:lnTo>
                  <a:lnTo>
                    <a:pt x="7" y="0"/>
                  </a:lnTo>
                  <a:lnTo>
                    <a:pt x="13" y="18"/>
                  </a:lnTo>
                  <a:lnTo>
                    <a:pt x="30" y="12"/>
                  </a:lnTo>
                  <a:lnTo>
                    <a:pt x="32" y="19"/>
                  </a:lnTo>
                  <a:lnTo>
                    <a:pt x="7" y="27"/>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20" name="Freeform 55">
              <a:extLst>
                <a:ext uri="{FF2B5EF4-FFF2-40B4-BE49-F238E27FC236}">
                  <a16:creationId xmlns:a16="http://schemas.microsoft.com/office/drawing/2014/main" id="{6775D318-880F-4551-B5A5-487F17FDB2BB}"/>
                </a:ext>
              </a:extLst>
            </p:cNvPr>
            <p:cNvSpPr>
              <a:spLocks/>
            </p:cNvSpPr>
            <p:nvPr/>
          </p:nvSpPr>
          <p:spPr bwMode="auto">
            <a:xfrm>
              <a:off x="5210" y="1869"/>
              <a:ext cx="19" cy="48"/>
            </a:xfrm>
            <a:custGeom>
              <a:avLst/>
              <a:gdLst>
                <a:gd name="T0" fmla="*/ 13 w 19"/>
                <a:gd name="T1" fmla="*/ 48 h 48"/>
                <a:gd name="T2" fmla="*/ 0 w 19"/>
                <a:gd name="T3" fmla="*/ 1 h 48"/>
                <a:gd name="T4" fmla="*/ 7 w 19"/>
                <a:gd name="T5" fmla="*/ 0 h 48"/>
                <a:gd name="T6" fmla="*/ 19 w 19"/>
                <a:gd name="T7" fmla="*/ 46 h 48"/>
                <a:gd name="T8" fmla="*/ 13 w 19"/>
                <a:gd name="T9" fmla="*/ 48 h 48"/>
              </a:gdLst>
              <a:ahLst/>
              <a:cxnLst>
                <a:cxn ang="0">
                  <a:pos x="T0" y="T1"/>
                </a:cxn>
                <a:cxn ang="0">
                  <a:pos x="T2" y="T3"/>
                </a:cxn>
                <a:cxn ang="0">
                  <a:pos x="T4" y="T5"/>
                </a:cxn>
                <a:cxn ang="0">
                  <a:pos x="T6" y="T7"/>
                </a:cxn>
                <a:cxn ang="0">
                  <a:pos x="T8" y="T9"/>
                </a:cxn>
              </a:cxnLst>
              <a:rect l="0" t="0" r="r" b="b"/>
              <a:pathLst>
                <a:path w="19" h="48">
                  <a:moveTo>
                    <a:pt x="13" y="48"/>
                  </a:moveTo>
                  <a:lnTo>
                    <a:pt x="0" y="1"/>
                  </a:lnTo>
                  <a:lnTo>
                    <a:pt x="7" y="0"/>
                  </a:lnTo>
                  <a:lnTo>
                    <a:pt x="19" y="46"/>
                  </a:lnTo>
                  <a:lnTo>
                    <a:pt x="13" y="48"/>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21" name="Freeform 56">
              <a:extLst>
                <a:ext uri="{FF2B5EF4-FFF2-40B4-BE49-F238E27FC236}">
                  <a16:creationId xmlns:a16="http://schemas.microsoft.com/office/drawing/2014/main" id="{D21F1A7E-6C07-4046-A968-466591B2B424}"/>
                </a:ext>
              </a:extLst>
            </p:cNvPr>
            <p:cNvSpPr>
              <a:spLocks/>
            </p:cNvSpPr>
            <p:nvPr/>
          </p:nvSpPr>
          <p:spPr bwMode="auto">
            <a:xfrm>
              <a:off x="5192" y="1793"/>
              <a:ext cx="25" cy="31"/>
            </a:xfrm>
            <a:custGeom>
              <a:avLst/>
              <a:gdLst>
                <a:gd name="T0" fmla="*/ 5 w 25"/>
                <a:gd name="T1" fmla="*/ 31 h 31"/>
                <a:gd name="T2" fmla="*/ 0 w 25"/>
                <a:gd name="T3" fmla="*/ 6 h 31"/>
                <a:gd name="T4" fmla="*/ 24 w 25"/>
                <a:gd name="T5" fmla="*/ 0 h 31"/>
                <a:gd name="T6" fmla="*/ 25 w 25"/>
                <a:gd name="T7" fmla="*/ 7 h 31"/>
                <a:gd name="T8" fmla="*/ 9 w 25"/>
                <a:gd name="T9" fmla="*/ 11 h 31"/>
                <a:gd name="T10" fmla="*/ 12 w 25"/>
                <a:gd name="T11" fmla="*/ 29 h 31"/>
                <a:gd name="T12" fmla="*/ 5 w 25"/>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5" y="31"/>
                  </a:moveTo>
                  <a:lnTo>
                    <a:pt x="0" y="6"/>
                  </a:lnTo>
                  <a:lnTo>
                    <a:pt x="24" y="0"/>
                  </a:lnTo>
                  <a:lnTo>
                    <a:pt x="25" y="7"/>
                  </a:lnTo>
                  <a:lnTo>
                    <a:pt x="9" y="11"/>
                  </a:lnTo>
                  <a:lnTo>
                    <a:pt x="12" y="29"/>
                  </a:lnTo>
                  <a:lnTo>
                    <a:pt x="5" y="31"/>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22" name="Freeform 57">
              <a:extLst>
                <a:ext uri="{FF2B5EF4-FFF2-40B4-BE49-F238E27FC236}">
                  <a16:creationId xmlns:a16="http://schemas.microsoft.com/office/drawing/2014/main" id="{B3C3FCCC-E5DB-4309-9288-9F2AD1436C76}"/>
                </a:ext>
              </a:extLst>
            </p:cNvPr>
            <p:cNvSpPr>
              <a:spLocks noEditPoints="1"/>
            </p:cNvSpPr>
            <p:nvPr/>
          </p:nvSpPr>
          <p:spPr bwMode="auto">
            <a:xfrm>
              <a:off x="5260" y="1600"/>
              <a:ext cx="734" cy="190"/>
            </a:xfrm>
            <a:custGeom>
              <a:avLst/>
              <a:gdLst>
                <a:gd name="T0" fmla="*/ 2 w 734"/>
                <a:gd name="T1" fmla="*/ 190 h 190"/>
                <a:gd name="T2" fmla="*/ 0 w 734"/>
                <a:gd name="T3" fmla="*/ 183 h 190"/>
                <a:gd name="T4" fmla="*/ 42 w 734"/>
                <a:gd name="T5" fmla="*/ 172 h 190"/>
                <a:gd name="T6" fmla="*/ 44 w 734"/>
                <a:gd name="T7" fmla="*/ 179 h 190"/>
                <a:gd name="T8" fmla="*/ 2 w 734"/>
                <a:gd name="T9" fmla="*/ 190 h 190"/>
                <a:gd name="T10" fmla="*/ 87 w 734"/>
                <a:gd name="T11" fmla="*/ 168 h 190"/>
                <a:gd name="T12" fmla="*/ 85 w 734"/>
                <a:gd name="T13" fmla="*/ 161 h 190"/>
                <a:gd name="T14" fmla="*/ 129 w 734"/>
                <a:gd name="T15" fmla="*/ 150 h 190"/>
                <a:gd name="T16" fmla="*/ 131 w 734"/>
                <a:gd name="T17" fmla="*/ 157 h 190"/>
                <a:gd name="T18" fmla="*/ 87 w 734"/>
                <a:gd name="T19" fmla="*/ 168 h 190"/>
                <a:gd name="T20" fmla="*/ 174 w 734"/>
                <a:gd name="T21" fmla="*/ 147 h 190"/>
                <a:gd name="T22" fmla="*/ 172 w 734"/>
                <a:gd name="T23" fmla="*/ 140 h 190"/>
                <a:gd name="T24" fmla="*/ 214 w 734"/>
                <a:gd name="T25" fmla="*/ 129 h 190"/>
                <a:gd name="T26" fmla="*/ 216 w 734"/>
                <a:gd name="T27" fmla="*/ 136 h 190"/>
                <a:gd name="T28" fmla="*/ 174 w 734"/>
                <a:gd name="T29" fmla="*/ 147 h 190"/>
                <a:gd name="T30" fmla="*/ 261 w 734"/>
                <a:gd name="T31" fmla="*/ 125 h 190"/>
                <a:gd name="T32" fmla="*/ 259 w 734"/>
                <a:gd name="T33" fmla="*/ 118 h 190"/>
                <a:gd name="T34" fmla="*/ 301 w 734"/>
                <a:gd name="T35" fmla="*/ 107 h 190"/>
                <a:gd name="T36" fmla="*/ 303 w 734"/>
                <a:gd name="T37" fmla="*/ 114 h 190"/>
                <a:gd name="T38" fmla="*/ 261 w 734"/>
                <a:gd name="T39" fmla="*/ 125 h 190"/>
                <a:gd name="T40" fmla="*/ 346 w 734"/>
                <a:gd name="T41" fmla="*/ 104 h 190"/>
                <a:gd name="T42" fmla="*/ 344 w 734"/>
                <a:gd name="T43" fmla="*/ 97 h 190"/>
                <a:gd name="T44" fmla="*/ 388 w 734"/>
                <a:gd name="T45" fmla="*/ 86 h 190"/>
                <a:gd name="T46" fmla="*/ 390 w 734"/>
                <a:gd name="T47" fmla="*/ 93 h 190"/>
                <a:gd name="T48" fmla="*/ 346 w 734"/>
                <a:gd name="T49" fmla="*/ 104 h 190"/>
                <a:gd name="T50" fmla="*/ 433 w 734"/>
                <a:gd name="T51" fmla="*/ 82 h 190"/>
                <a:gd name="T52" fmla="*/ 431 w 734"/>
                <a:gd name="T53" fmla="*/ 75 h 190"/>
                <a:gd name="T54" fmla="*/ 473 w 734"/>
                <a:gd name="T55" fmla="*/ 64 h 190"/>
                <a:gd name="T56" fmla="*/ 475 w 734"/>
                <a:gd name="T57" fmla="*/ 71 h 190"/>
                <a:gd name="T58" fmla="*/ 433 w 734"/>
                <a:gd name="T59" fmla="*/ 82 h 190"/>
                <a:gd name="T60" fmla="*/ 519 w 734"/>
                <a:gd name="T61" fmla="*/ 61 h 190"/>
                <a:gd name="T62" fmla="*/ 518 w 734"/>
                <a:gd name="T63" fmla="*/ 53 h 190"/>
                <a:gd name="T64" fmla="*/ 560 w 734"/>
                <a:gd name="T65" fmla="*/ 43 h 190"/>
                <a:gd name="T66" fmla="*/ 562 w 734"/>
                <a:gd name="T67" fmla="*/ 50 h 190"/>
                <a:gd name="T68" fmla="*/ 519 w 734"/>
                <a:gd name="T69" fmla="*/ 61 h 190"/>
                <a:gd name="T70" fmla="*/ 604 w 734"/>
                <a:gd name="T71" fmla="*/ 39 h 190"/>
                <a:gd name="T72" fmla="*/ 603 w 734"/>
                <a:gd name="T73" fmla="*/ 32 h 190"/>
                <a:gd name="T74" fmla="*/ 645 w 734"/>
                <a:gd name="T75" fmla="*/ 21 h 190"/>
                <a:gd name="T76" fmla="*/ 647 w 734"/>
                <a:gd name="T77" fmla="*/ 28 h 190"/>
                <a:gd name="T78" fmla="*/ 604 w 734"/>
                <a:gd name="T79" fmla="*/ 39 h 190"/>
                <a:gd name="T80" fmla="*/ 691 w 734"/>
                <a:gd name="T81" fmla="*/ 18 h 190"/>
                <a:gd name="T82" fmla="*/ 690 w 734"/>
                <a:gd name="T83" fmla="*/ 10 h 190"/>
                <a:gd name="T84" fmla="*/ 732 w 734"/>
                <a:gd name="T85" fmla="*/ 0 h 190"/>
                <a:gd name="T86" fmla="*/ 734 w 734"/>
                <a:gd name="T87" fmla="*/ 7 h 190"/>
                <a:gd name="T88" fmla="*/ 691 w 734"/>
                <a:gd name="T89" fmla="*/ 1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34" h="190">
                  <a:moveTo>
                    <a:pt x="2" y="190"/>
                  </a:moveTo>
                  <a:lnTo>
                    <a:pt x="0" y="183"/>
                  </a:lnTo>
                  <a:lnTo>
                    <a:pt x="42" y="172"/>
                  </a:lnTo>
                  <a:lnTo>
                    <a:pt x="44" y="179"/>
                  </a:lnTo>
                  <a:lnTo>
                    <a:pt x="2" y="190"/>
                  </a:lnTo>
                  <a:close/>
                  <a:moveTo>
                    <a:pt x="87" y="168"/>
                  </a:moveTo>
                  <a:lnTo>
                    <a:pt x="85" y="161"/>
                  </a:lnTo>
                  <a:lnTo>
                    <a:pt x="129" y="150"/>
                  </a:lnTo>
                  <a:lnTo>
                    <a:pt x="131" y="157"/>
                  </a:lnTo>
                  <a:lnTo>
                    <a:pt x="87" y="168"/>
                  </a:lnTo>
                  <a:close/>
                  <a:moveTo>
                    <a:pt x="174" y="147"/>
                  </a:moveTo>
                  <a:lnTo>
                    <a:pt x="172" y="140"/>
                  </a:lnTo>
                  <a:lnTo>
                    <a:pt x="214" y="129"/>
                  </a:lnTo>
                  <a:lnTo>
                    <a:pt x="216" y="136"/>
                  </a:lnTo>
                  <a:lnTo>
                    <a:pt x="174" y="147"/>
                  </a:lnTo>
                  <a:close/>
                  <a:moveTo>
                    <a:pt x="261" y="125"/>
                  </a:moveTo>
                  <a:lnTo>
                    <a:pt x="259" y="118"/>
                  </a:lnTo>
                  <a:lnTo>
                    <a:pt x="301" y="107"/>
                  </a:lnTo>
                  <a:lnTo>
                    <a:pt x="303" y="114"/>
                  </a:lnTo>
                  <a:lnTo>
                    <a:pt x="261" y="125"/>
                  </a:lnTo>
                  <a:close/>
                  <a:moveTo>
                    <a:pt x="346" y="104"/>
                  </a:moveTo>
                  <a:lnTo>
                    <a:pt x="344" y="97"/>
                  </a:lnTo>
                  <a:lnTo>
                    <a:pt x="388" y="86"/>
                  </a:lnTo>
                  <a:lnTo>
                    <a:pt x="390" y="93"/>
                  </a:lnTo>
                  <a:lnTo>
                    <a:pt x="346" y="104"/>
                  </a:lnTo>
                  <a:close/>
                  <a:moveTo>
                    <a:pt x="433" y="82"/>
                  </a:moveTo>
                  <a:lnTo>
                    <a:pt x="431" y="75"/>
                  </a:lnTo>
                  <a:lnTo>
                    <a:pt x="473" y="64"/>
                  </a:lnTo>
                  <a:lnTo>
                    <a:pt x="475" y="71"/>
                  </a:lnTo>
                  <a:lnTo>
                    <a:pt x="433" y="82"/>
                  </a:lnTo>
                  <a:close/>
                  <a:moveTo>
                    <a:pt x="519" y="61"/>
                  </a:moveTo>
                  <a:lnTo>
                    <a:pt x="518" y="53"/>
                  </a:lnTo>
                  <a:lnTo>
                    <a:pt x="560" y="43"/>
                  </a:lnTo>
                  <a:lnTo>
                    <a:pt x="562" y="50"/>
                  </a:lnTo>
                  <a:lnTo>
                    <a:pt x="519" y="61"/>
                  </a:lnTo>
                  <a:close/>
                  <a:moveTo>
                    <a:pt x="604" y="39"/>
                  </a:moveTo>
                  <a:lnTo>
                    <a:pt x="603" y="32"/>
                  </a:lnTo>
                  <a:lnTo>
                    <a:pt x="645" y="21"/>
                  </a:lnTo>
                  <a:lnTo>
                    <a:pt x="647" y="28"/>
                  </a:lnTo>
                  <a:lnTo>
                    <a:pt x="604" y="39"/>
                  </a:lnTo>
                  <a:close/>
                  <a:moveTo>
                    <a:pt x="691" y="18"/>
                  </a:moveTo>
                  <a:lnTo>
                    <a:pt x="690" y="10"/>
                  </a:lnTo>
                  <a:lnTo>
                    <a:pt x="732" y="0"/>
                  </a:lnTo>
                  <a:lnTo>
                    <a:pt x="734" y="7"/>
                  </a:lnTo>
                  <a:lnTo>
                    <a:pt x="691" y="18"/>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23" name="Freeform 58">
              <a:extLst>
                <a:ext uri="{FF2B5EF4-FFF2-40B4-BE49-F238E27FC236}">
                  <a16:creationId xmlns:a16="http://schemas.microsoft.com/office/drawing/2014/main" id="{D243C09F-33C5-4DB5-B8D5-D945C7354738}"/>
                </a:ext>
              </a:extLst>
            </p:cNvPr>
            <p:cNvSpPr>
              <a:spLocks/>
            </p:cNvSpPr>
            <p:nvPr/>
          </p:nvSpPr>
          <p:spPr bwMode="auto">
            <a:xfrm>
              <a:off x="6035" y="1582"/>
              <a:ext cx="33" cy="27"/>
            </a:xfrm>
            <a:custGeom>
              <a:avLst/>
              <a:gdLst>
                <a:gd name="T0" fmla="*/ 25 w 33"/>
                <a:gd name="T1" fmla="*/ 27 h 27"/>
                <a:gd name="T2" fmla="*/ 20 w 33"/>
                <a:gd name="T3" fmla="*/ 9 h 27"/>
                <a:gd name="T4" fmla="*/ 1 w 33"/>
                <a:gd name="T5" fmla="*/ 14 h 27"/>
                <a:gd name="T6" fmla="*/ 0 w 33"/>
                <a:gd name="T7" fmla="*/ 7 h 27"/>
                <a:gd name="T8" fmla="*/ 25 w 33"/>
                <a:gd name="T9" fmla="*/ 0 h 27"/>
                <a:gd name="T10" fmla="*/ 33 w 33"/>
                <a:gd name="T11" fmla="*/ 25 h 27"/>
                <a:gd name="T12" fmla="*/ 25 w 33"/>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33" h="27">
                  <a:moveTo>
                    <a:pt x="25" y="27"/>
                  </a:moveTo>
                  <a:lnTo>
                    <a:pt x="20" y="9"/>
                  </a:lnTo>
                  <a:lnTo>
                    <a:pt x="1" y="14"/>
                  </a:lnTo>
                  <a:lnTo>
                    <a:pt x="0" y="7"/>
                  </a:lnTo>
                  <a:lnTo>
                    <a:pt x="25" y="0"/>
                  </a:lnTo>
                  <a:lnTo>
                    <a:pt x="33" y="25"/>
                  </a:lnTo>
                  <a:lnTo>
                    <a:pt x="25" y="27"/>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124" name="Freeform 59">
              <a:extLst>
                <a:ext uri="{FF2B5EF4-FFF2-40B4-BE49-F238E27FC236}">
                  <a16:creationId xmlns:a16="http://schemas.microsoft.com/office/drawing/2014/main" id="{F56EA169-6645-48F3-97C9-156BF48A0CB1}"/>
                </a:ext>
              </a:extLst>
            </p:cNvPr>
            <p:cNvSpPr>
              <a:spLocks/>
            </p:cNvSpPr>
            <p:nvPr/>
          </p:nvSpPr>
          <p:spPr bwMode="auto">
            <a:xfrm>
              <a:off x="6072" y="1653"/>
              <a:ext cx="20" cy="49"/>
            </a:xfrm>
            <a:custGeom>
              <a:avLst/>
              <a:gdLst>
                <a:gd name="T0" fmla="*/ 12 w 20"/>
                <a:gd name="T1" fmla="*/ 49 h 49"/>
                <a:gd name="T2" fmla="*/ 0 w 20"/>
                <a:gd name="T3" fmla="*/ 2 h 49"/>
                <a:gd name="T4" fmla="*/ 7 w 20"/>
                <a:gd name="T5" fmla="*/ 0 h 49"/>
                <a:gd name="T6" fmla="*/ 20 w 20"/>
                <a:gd name="T7" fmla="*/ 47 h 49"/>
                <a:gd name="T8" fmla="*/ 12 w 20"/>
                <a:gd name="T9" fmla="*/ 49 h 49"/>
              </a:gdLst>
              <a:ahLst/>
              <a:cxnLst>
                <a:cxn ang="0">
                  <a:pos x="T0" y="T1"/>
                </a:cxn>
                <a:cxn ang="0">
                  <a:pos x="T2" y="T3"/>
                </a:cxn>
                <a:cxn ang="0">
                  <a:pos x="T4" y="T5"/>
                </a:cxn>
                <a:cxn ang="0">
                  <a:pos x="T6" y="T7"/>
                </a:cxn>
                <a:cxn ang="0">
                  <a:pos x="T8" y="T9"/>
                </a:cxn>
              </a:cxnLst>
              <a:rect l="0" t="0" r="r" b="b"/>
              <a:pathLst>
                <a:path w="20" h="49">
                  <a:moveTo>
                    <a:pt x="12" y="49"/>
                  </a:moveTo>
                  <a:lnTo>
                    <a:pt x="0" y="2"/>
                  </a:lnTo>
                  <a:lnTo>
                    <a:pt x="7" y="0"/>
                  </a:lnTo>
                  <a:lnTo>
                    <a:pt x="20" y="47"/>
                  </a:lnTo>
                  <a:lnTo>
                    <a:pt x="12" y="49"/>
                  </a:lnTo>
                  <a:close/>
                </a:path>
              </a:pathLst>
            </a:custGeom>
            <a:solidFill>
              <a:srgbClr val="C12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grpSp>
    </p:spTree>
    <p:extLst>
      <p:ext uri="{BB962C8B-B14F-4D97-AF65-F5344CB8AC3E}">
        <p14:creationId xmlns:p14="http://schemas.microsoft.com/office/powerpoint/2010/main" val="10361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6B8516-E07C-4717-9D39-3B7A71992127}"/>
              </a:ext>
            </a:extLst>
          </p:cNvPr>
          <p:cNvSpPr>
            <a:spLocks noGrp="1"/>
          </p:cNvSpPr>
          <p:nvPr>
            <p:ph type="body" sz="quarter" idx="11"/>
          </p:nvPr>
        </p:nvSpPr>
        <p:spPr>
          <a:xfrm>
            <a:off x="380166" y="373495"/>
            <a:ext cx="2379076" cy="645749"/>
          </a:xfrm>
          <a:prstGeom prst="rect">
            <a:avLst/>
          </a:prstGeom>
        </p:spPr>
        <p:txBody>
          <a:bodyPr/>
          <a:lstStyle/>
          <a:p>
            <a:r>
              <a:rPr lang="en-GB" dirty="0"/>
              <a:t>DIGITAL</a:t>
            </a:r>
          </a:p>
        </p:txBody>
      </p:sp>
      <p:sp>
        <p:nvSpPr>
          <p:cNvPr id="3" name="Text Placeholder 2">
            <a:extLst>
              <a:ext uri="{FF2B5EF4-FFF2-40B4-BE49-F238E27FC236}">
                <a16:creationId xmlns:a16="http://schemas.microsoft.com/office/drawing/2014/main" id="{E52A477A-AB61-4880-B93E-F98241057366}"/>
              </a:ext>
            </a:extLst>
          </p:cNvPr>
          <p:cNvSpPr>
            <a:spLocks noGrp="1"/>
          </p:cNvSpPr>
          <p:nvPr>
            <p:ph type="body" sz="quarter" idx="12"/>
          </p:nvPr>
        </p:nvSpPr>
        <p:spPr>
          <a:xfrm>
            <a:off x="380166" y="939734"/>
            <a:ext cx="3052845" cy="645749"/>
          </a:xfrm>
          <a:prstGeom prst="rect">
            <a:avLst/>
          </a:prstGeom>
        </p:spPr>
        <p:txBody>
          <a:bodyPr/>
          <a:lstStyle/>
          <a:p>
            <a:r>
              <a:rPr lang="en-GB" dirty="0"/>
              <a:t>SECURITY</a:t>
            </a:r>
          </a:p>
        </p:txBody>
      </p:sp>
      <p:sp>
        <p:nvSpPr>
          <p:cNvPr id="4" name="Rectangle 3">
            <a:extLst>
              <a:ext uri="{FF2B5EF4-FFF2-40B4-BE49-F238E27FC236}">
                <a16:creationId xmlns:a16="http://schemas.microsoft.com/office/drawing/2014/main" id="{7D7EFE20-0845-4972-997B-A00131FF8BC3}"/>
              </a:ext>
            </a:extLst>
          </p:cNvPr>
          <p:cNvSpPr/>
          <p:nvPr/>
        </p:nvSpPr>
        <p:spPr>
          <a:xfrm>
            <a:off x="506364" y="2704519"/>
            <a:ext cx="5743660" cy="496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36000" rtlCol="0" anchor="ctr"/>
          <a:lstStyle/>
          <a:p>
            <a:pPr>
              <a:buClr>
                <a:schemeClr val="bg2"/>
              </a:buClr>
            </a:pPr>
            <a:r>
              <a:rPr lang="en-GB" sz="2400" dirty="0">
                <a:solidFill>
                  <a:schemeClr val="tx2"/>
                </a:solidFill>
                <a:latin typeface="Arial" panose="020B0604020202020204" pitchFamily="34" charset="0"/>
              </a:rPr>
              <a:t>Despite </a:t>
            </a:r>
            <a:r>
              <a:rPr lang="en-GB" sz="2400" dirty="0">
                <a:solidFill>
                  <a:schemeClr val="accent4"/>
                </a:solidFill>
                <a:latin typeface="Arial" panose="020B0604020202020204" pitchFamily="34" charset="0"/>
              </a:rPr>
              <a:t>online security </a:t>
            </a:r>
            <a:r>
              <a:rPr lang="en-GB" sz="2400" dirty="0">
                <a:solidFill>
                  <a:schemeClr val="tx2"/>
                </a:solidFill>
                <a:latin typeface="Arial" panose="020B0604020202020204" pitchFamily="34" charset="0"/>
              </a:rPr>
              <a:t>being better known than physical, many still don’t keep themselves </a:t>
            </a:r>
            <a:r>
              <a:rPr lang="en-GB" sz="2400" dirty="0">
                <a:solidFill>
                  <a:schemeClr val="accent4"/>
                </a:solidFill>
                <a:latin typeface="Arial" panose="020B0604020202020204" pitchFamily="34" charset="0"/>
              </a:rPr>
              <a:t>safe</a:t>
            </a:r>
          </a:p>
        </p:txBody>
      </p:sp>
      <p:grpSp>
        <p:nvGrpSpPr>
          <p:cNvPr id="5" name="Group 4">
            <a:extLst>
              <a:ext uri="{FF2B5EF4-FFF2-40B4-BE49-F238E27FC236}">
                <a16:creationId xmlns:a16="http://schemas.microsoft.com/office/drawing/2014/main" id="{5B9E449C-DAD9-446A-A2C3-871B1C06C849}"/>
              </a:ext>
            </a:extLst>
          </p:cNvPr>
          <p:cNvGrpSpPr/>
          <p:nvPr/>
        </p:nvGrpSpPr>
        <p:grpSpPr>
          <a:xfrm>
            <a:off x="559472" y="4148224"/>
            <a:ext cx="2622914" cy="1483518"/>
            <a:chOff x="506365" y="2112677"/>
            <a:chExt cx="2622914" cy="1483518"/>
          </a:xfrm>
        </p:grpSpPr>
        <p:sp>
          <p:nvSpPr>
            <p:cNvPr id="6" name="Text Placeholder 2">
              <a:extLst>
                <a:ext uri="{FF2B5EF4-FFF2-40B4-BE49-F238E27FC236}">
                  <a16:creationId xmlns:a16="http://schemas.microsoft.com/office/drawing/2014/main" id="{4A1CC4B9-706A-412A-88D7-A91DFFD201E7}"/>
                </a:ext>
              </a:extLst>
            </p:cNvPr>
            <p:cNvSpPr txBox="1">
              <a:spLocks/>
            </p:cNvSpPr>
            <p:nvPr/>
          </p:nvSpPr>
          <p:spPr>
            <a:xfrm>
              <a:off x="543308" y="2112677"/>
              <a:ext cx="937858"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67%</a:t>
              </a:r>
            </a:p>
          </p:txBody>
        </p:sp>
        <p:sp>
          <p:nvSpPr>
            <p:cNvPr id="7" name="Rectangle 6">
              <a:extLst>
                <a:ext uri="{FF2B5EF4-FFF2-40B4-BE49-F238E27FC236}">
                  <a16:creationId xmlns:a16="http://schemas.microsoft.com/office/drawing/2014/main" id="{84FEF00B-0EB0-475B-BE37-602CFA779D92}"/>
                </a:ext>
              </a:extLst>
            </p:cNvPr>
            <p:cNvSpPr/>
            <p:nvPr/>
          </p:nvSpPr>
          <p:spPr>
            <a:xfrm>
              <a:off x="506365" y="2703732"/>
              <a:ext cx="2622914"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36000" rtlCol="0" anchor="ctr"/>
            <a:lstStyle/>
            <a:p>
              <a:pPr>
                <a:buClr>
                  <a:schemeClr val="bg2"/>
                </a:buClr>
              </a:pPr>
              <a:r>
                <a:rPr lang="en-GB" dirty="0">
                  <a:solidFill>
                    <a:schemeClr val="tx2"/>
                  </a:solidFill>
                  <a:latin typeface="Arial" panose="020B0604020202020204" pitchFamily="34" charset="0"/>
                </a:rPr>
                <a:t>…of people never invest in safety </a:t>
              </a:r>
              <a:br>
                <a:rPr lang="en-GB" dirty="0">
                  <a:solidFill>
                    <a:schemeClr val="tx2"/>
                  </a:solidFill>
                  <a:latin typeface="Arial" panose="020B0604020202020204" pitchFamily="34" charset="0"/>
                </a:rPr>
              </a:br>
              <a:r>
                <a:rPr lang="en-GB" dirty="0">
                  <a:solidFill>
                    <a:schemeClr val="tx2"/>
                  </a:solidFill>
                  <a:latin typeface="Arial" panose="020B0604020202020204" pitchFamily="34" charset="0"/>
                </a:rPr>
                <a:t>tools / firewalls</a:t>
              </a:r>
            </a:p>
          </p:txBody>
        </p:sp>
      </p:grpSp>
      <p:grpSp>
        <p:nvGrpSpPr>
          <p:cNvPr id="8" name="Group 7">
            <a:extLst>
              <a:ext uri="{FF2B5EF4-FFF2-40B4-BE49-F238E27FC236}">
                <a16:creationId xmlns:a16="http://schemas.microsoft.com/office/drawing/2014/main" id="{05FB806C-2673-4ECB-A82F-DEE24DDA1CDF}"/>
              </a:ext>
            </a:extLst>
          </p:cNvPr>
          <p:cNvGrpSpPr/>
          <p:nvPr/>
        </p:nvGrpSpPr>
        <p:grpSpPr>
          <a:xfrm>
            <a:off x="3350960" y="4145774"/>
            <a:ext cx="2899064" cy="1485968"/>
            <a:chOff x="3619019" y="2112677"/>
            <a:chExt cx="2899064" cy="1485968"/>
          </a:xfrm>
        </p:grpSpPr>
        <p:sp>
          <p:nvSpPr>
            <p:cNvPr id="9" name="Text Placeholder 2">
              <a:extLst>
                <a:ext uri="{FF2B5EF4-FFF2-40B4-BE49-F238E27FC236}">
                  <a16:creationId xmlns:a16="http://schemas.microsoft.com/office/drawing/2014/main" id="{117266B3-7EC7-4D80-91ED-F5A2BED80800}"/>
                </a:ext>
              </a:extLst>
            </p:cNvPr>
            <p:cNvSpPr txBox="1">
              <a:spLocks/>
            </p:cNvSpPr>
            <p:nvPr/>
          </p:nvSpPr>
          <p:spPr>
            <a:xfrm>
              <a:off x="3655963" y="2112677"/>
              <a:ext cx="937858"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30%</a:t>
              </a:r>
            </a:p>
          </p:txBody>
        </p:sp>
        <p:sp>
          <p:nvSpPr>
            <p:cNvPr id="10" name="Rectangle 9">
              <a:extLst>
                <a:ext uri="{FF2B5EF4-FFF2-40B4-BE49-F238E27FC236}">
                  <a16:creationId xmlns:a16="http://schemas.microsoft.com/office/drawing/2014/main" id="{26B7B064-7682-4AD6-A107-614271C29FA1}"/>
                </a:ext>
              </a:extLst>
            </p:cNvPr>
            <p:cNvSpPr/>
            <p:nvPr/>
          </p:nvSpPr>
          <p:spPr>
            <a:xfrm>
              <a:off x="3619019" y="2706182"/>
              <a:ext cx="2899064"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…use the same password for </a:t>
              </a:r>
              <a:br>
                <a:rPr lang="en-GB" dirty="0">
                  <a:solidFill>
                    <a:schemeClr val="tx2"/>
                  </a:solidFill>
                  <a:latin typeface="Arial" panose="020B0604020202020204" pitchFamily="34" charset="0"/>
                </a:rPr>
              </a:br>
              <a:r>
                <a:rPr lang="en-GB" dirty="0">
                  <a:solidFill>
                    <a:schemeClr val="tx2"/>
                  </a:solidFill>
                  <a:latin typeface="Arial" panose="020B0604020202020204" pitchFamily="34" charset="0"/>
                </a:rPr>
                <a:t>all websites </a:t>
              </a:r>
            </a:p>
          </p:txBody>
        </p:sp>
      </p:grpSp>
      <p:grpSp>
        <p:nvGrpSpPr>
          <p:cNvPr id="11" name="Group 10">
            <a:extLst>
              <a:ext uri="{FF2B5EF4-FFF2-40B4-BE49-F238E27FC236}">
                <a16:creationId xmlns:a16="http://schemas.microsoft.com/office/drawing/2014/main" id="{13C3C6D0-428E-4200-A16D-06D0807A8F11}"/>
              </a:ext>
            </a:extLst>
          </p:cNvPr>
          <p:cNvGrpSpPr/>
          <p:nvPr/>
        </p:nvGrpSpPr>
        <p:grpSpPr>
          <a:xfrm>
            <a:off x="6418598" y="4148224"/>
            <a:ext cx="2212055" cy="1481314"/>
            <a:chOff x="6860982" y="2112677"/>
            <a:chExt cx="2212055" cy="1481314"/>
          </a:xfrm>
        </p:grpSpPr>
        <p:sp>
          <p:nvSpPr>
            <p:cNvPr id="12" name="Text Placeholder 2">
              <a:extLst>
                <a:ext uri="{FF2B5EF4-FFF2-40B4-BE49-F238E27FC236}">
                  <a16:creationId xmlns:a16="http://schemas.microsoft.com/office/drawing/2014/main" id="{6D206252-6961-4329-99C9-11958532F854}"/>
                </a:ext>
              </a:extLst>
            </p:cNvPr>
            <p:cNvSpPr txBox="1">
              <a:spLocks/>
            </p:cNvSpPr>
            <p:nvPr/>
          </p:nvSpPr>
          <p:spPr>
            <a:xfrm>
              <a:off x="6897927" y="2112677"/>
              <a:ext cx="911184"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11%</a:t>
              </a:r>
            </a:p>
          </p:txBody>
        </p:sp>
        <p:sp>
          <p:nvSpPr>
            <p:cNvPr id="13" name="Rectangle 12">
              <a:extLst>
                <a:ext uri="{FF2B5EF4-FFF2-40B4-BE49-F238E27FC236}">
                  <a16:creationId xmlns:a16="http://schemas.microsoft.com/office/drawing/2014/main" id="{5D27D4C7-DA9C-41E5-9B8D-42C7FEF783CC}"/>
                </a:ext>
              </a:extLst>
            </p:cNvPr>
            <p:cNvSpPr/>
            <p:nvPr/>
          </p:nvSpPr>
          <p:spPr>
            <a:xfrm>
              <a:off x="6860982" y="2701528"/>
              <a:ext cx="2212055"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…only update their software when forced to</a:t>
              </a:r>
            </a:p>
          </p:txBody>
        </p:sp>
      </p:grpSp>
      <p:grpSp>
        <p:nvGrpSpPr>
          <p:cNvPr id="14" name="Group 13">
            <a:extLst>
              <a:ext uri="{FF2B5EF4-FFF2-40B4-BE49-F238E27FC236}">
                <a16:creationId xmlns:a16="http://schemas.microsoft.com/office/drawing/2014/main" id="{23CF01DD-0D98-4309-A7A1-2CE17FB95702}"/>
              </a:ext>
            </a:extLst>
          </p:cNvPr>
          <p:cNvGrpSpPr/>
          <p:nvPr/>
        </p:nvGrpSpPr>
        <p:grpSpPr>
          <a:xfrm>
            <a:off x="9289707" y="4145774"/>
            <a:ext cx="2212056" cy="1483764"/>
            <a:chOff x="9398963" y="2110227"/>
            <a:chExt cx="2212056" cy="1483764"/>
          </a:xfrm>
        </p:grpSpPr>
        <p:sp>
          <p:nvSpPr>
            <p:cNvPr id="15" name="Text Placeholder 2">
              <a:extLst>
                <a:ext uri="{FF2B5EF4-FFF2-40B4-BE49-F238E27FC236}">
                  <a16:creationId xmlns:a16="http://schemas.microsoft.com/office/drawing/2014/main" id="{6627DC9E-3FFC-45C5-9291-5C94D5757289}"/>
                </a:ext>
              </a:extLst>
            </p:cNvPr>
            <p:cNvSpPr txBox="1">
              <a:spLocks/>
            </p:cNvSpPr>
            <p:nvPr/>
          </p:nvSpPr>
          <p:spPr>
            <a:xfrm>
              <a:off x="9435907" y="2110227"/>
              <a:ext cx="937858"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71%</a:t>
              </a:r>
            </a:p>
          </p:txBody>
        </p:sp>
        <p:sp>
          <p:nvSpPr>
            <p:cNvPr id="16" name="Rectangle 15">
              <a:extLst>
                <a:ext uri="{FF2B5EF4-FFF2-40B4-BE49-F238E27FC236}">
                  <a16:creationId xmlns:a16="http://schemas.microsoft.com/office/drawing/2014/main" id="{8F01C11F-E626-435F-8E2C-C1457DF5A3F9}"/>
                </a:ext>
              </a:extLst>
            </p:cNvPr>
            <p:cNvSpPr/>
            <p:nvPr/>
          </p:nvSpPr>
          <p:spPr>
            <a:xfrm>
              <a:off x="9398963" y="2701528"/>
              <a:ext cx="2212056"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…share their password with friends or family </a:t>
              </a:r>
            </a:p>
          </p:txBody>
        </p:sp>
      </p:grpSp>
    </p:spTree>
    <p:extLst>
      <p:ext uri="{BB962C8B-B14F-4D97-AF65-F5344CB8AC3E}">
        <p14:creationId xmlns:p14="http://schemas.microsoft.com/office/powerpoint/2010/main" val="135359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F3E1F3-A92F-4063-95F3-4FC72DFCBC6E}"/>
              </a:ext>
            </a:extLst>
          </p:cNvPr>
          <p:cNvSpPr>
            <a:spLocks noGrp="1"/>
          </p:cNvSpPr>
          <p:nvPr>
            <p:ph type="body" sz="quarter" idx="11"/>
          </p:nvPr>
        </p:nvSpPr>
        <p:spPr>
          <a:xfrm>
            <a:off x="3692191" y="2688146"/>
            <a:ext cx="2826196" cy="867348"/>
          </a:xfrm>
        </p:spPr>
        <p:txBody>
          <a:bodyPr/>
          <a:lstStyle/>
          <a:p>
            <a:r>
              <a:rPr lang="en-GB" sz="6000" dirty="0"/>
              <a:t>ENTER</a:t>
            </a:r>
          </a:p>
        </p:txBody>
      </p:sp>
      <p:sp>
        <p:nvSpPr>
          <p:cNvPr id="3" name="Text Placeholder 2">
            <a:extLst>
              <a:ext uri="{FF2B5EF4-FFF2-40B4-BE49-F238E27FC236}">
                <a16:creationId xmlns:a16="http://schemas.microsoft.com/office/drawing/2014/main" id="{24E49952-BC8C-4D35-9604-2673F4789B72}"/>
              </a:ext>
            </a:extLst>
          </p:cNvPr>
          <p:cNvSpPr>
            <a:spLocks noGrp="1"/>
          </p:cNvSpPr>
          <p:nvPr>
            <p:ph type="body" sz="quarter" idx="12"/>
          </p:nvPr>
        </p:nvSpPr>
        <p:spPr>
          <a:xfrm>
            <a:off x="3692191" y="3381883"/>
            <a:ext cx="5264363" cy="867348"/>
          </a:xfrm>
        </p:spPr>
        <p:txBody>
          <a:bodyPr/>
          <a:lstStyle/>
          <a:p>
            <a:r>
              <a:rPr lang="en-GB" sz="6000" dirty="0"/>
              <a:t>THE HACKER</a:t>
            </a:r>
          </a:p>
        </p:txBody>
      </p:sp>
    </p:spTree>
    <p:extLst>
      <p:ext uri="{BB962C8B-B14F-4D97-AF65-F5344CB8AC3E}">
        <p14:creationId xmlns:p14="http://schemas.microsoft.com/office/powerpoint/2010/main" val="286177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45FBF7-7CBB-4CB0-B07B-1238CB1C2E48}"/>
              </a:ext>
            </a:extLst>
          </p:cNvPr>
          <p:cNvGrpSpPr/>
          <p:nvPr/>
        </p:nvGrpSpPr>
        <p:grpSpPr>
          <a:xfrm>
            <a:off x="2007721" y="144904"/>
            <a:ext cx="8210241" cy="6568192"/>
            <a:chOff x="2752024" y="-16937"/>
            <a:chExt cx="8477549" cy="6782039"/>
          </a:xfrm>
          <a:effectLst>
            <a:outerShdw blurRad="317500" sx="102000" sy="102000" algn="ctr" rotWithShape="0">
              <a:prstClr val="black">
                <a:alpha val="40000"/>
              </a:prstClr>
            </a:outerShdw>
          </a:effectLst>
        </p:grpSpPr>
        <p:grpSp>
          <p:nvGrpSpPr>
            <p:cNvPr id="6" name="Group 5">
              <a:extLst>
                <a:ext uri="{FF2B5EF4-FFF2-40B4-BE49-F238E27FC236}">
                  <a16:creationId xmlns:a16="http://schemas.microsoft.com/office/drawing/2014/main" id="{0CB7B715-1105-4232-BB9D-DCB920E3D250}"/>
                </a:ext>
              </a:extLst>
            </p:cNvPr>
            <p:cNvGrpSpPr/>
            <p:nvPr/>
          </p:nvGrpSpPr>
          <p:grpSpPr>
            <a:xfrm>
              <a:off x="2752024" y="-16937"/>
              <a:ext cx="8477549" cy="6782039"/>
              <a:chOff x="2752024" y="-16937"/>
              <a:chExt cx="8477549" cy="6782039"/>
            </a:xfrm>
          </p:grpSpPr>
          <p:grpSp>
            <p:nvGrpSpPr>
              <p:cNvPr id="8" name="Group 7">
                <a:extLst>
                  <a:ext uri="{FF2B5EF4-FFF2-40B4-BE49-F238E27FC236}">
                    <a16:creationId xmlns:a16="http://schemas.microsoft.com/office/drawing/2014/main" id="{64A61906-DA9C-425C-82F1-10316FDAAE32}"/>
                  </a:ext>
                </a:extLst>
              </p:cNvPr>
              <p:cNvGrpSpPr/>
              <p:nvPr/>
            </p:nvGrpSpPr>
            <p:grpSpPr>
              <a:xfrm>
                <a:off x="2752024" y="-16937"/>
                <a:ext cx="8477549" cy="6782039"/>
                <a:chOff x="2146629" y="-114861"/>
                <a:chExt cx="8477549" cy="6782039"/>
              </a:xfrm>
            </p:grpSpPr>
            <p:pic>
              <p:nvPicPr>
                <p:cNvPr id="10" name="Picture 9">
                  <a:extLst>
                    <a:ext uri="{FF2B5EF4-FFF2-40B4-BE49-F238E27FC236}">
                      <a16:creationId xmlns:a16="http://schemas.microsoft.com/office/drawing/2014/main" id="{5CDA058F-535C-4642-A023-65433E764B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6629" y="-114861"/>
                  <a:ext cx="8477549" cy="6782039"/>
                </a:xfrm>
                <a:prstGeom prst="rect">
                  <a:avLst/>
                </a:prstGeom>
              </p:spPr>
            </p:pic>
            <p:sp>
              <p:nvSpPr>
                <p:cNvPr id="11" name="Rectangle 10">
                  <a:extLst>
                    <a:ext uri="{FF2B5EF4-FFF2-40B4-BE49-F238E27FC236}">
                      <a16:creationId xmlns:a16="http://schemas.microsoft.com/office/drawing/2014/main" id="{B04213E7-83F7-4536-88FC-3F2BFF4BF35F}"/>
                    </a:ext>
                  </a:extLst>
                </p:cNvPr>
                <p:cNvSpPr/>
                <p:nvPr/>
              </p:nvSpPr>
              <p:spPr>
                <a:xfrm>
                  <a:off x="2894068" y="3038548"/>
                  <a:ext cx="6981451" cy="2637716"/>
                </a:xfrm>
                <a:prstGeom prst="rect">
                  <a:avLst/>
                </a:prstGeom>
              </p:spPr>
              <p:txBody>
                <a:bodyPr wrap="square">
                  <a:spAutoFit/>
                </a:bodyPr>
                <a:lstStyle/>
                <a:p>
                  <a:r>
                    <a:rPr lang="en-GB" sz="1600" dirty="0">
                      <a:latin typeface="Arial" panose="020B0604020202020204" pitchFamily="34" charset="0"/>
                    </a:rPr>
                    <a:t>Well-known cyber criminal known as </a:t>
                  </a:r>
                  <a:br>
                    <a:rPr lang="en-GB" sz="1600" dirty="0">
                      <a:latin typeface="Arial" panose="020B0604020202020204" pitchFamily="34" charset="0"/>
                    </a:rPr>
                  </a:br>
                  <a:r>
                    <a:rPr lang="en-GB" sz="1600" dirty="0">
                      <a:latin typeface="Arial" panose="020B0604020202020204" pitchFamily="34" charset="0"/>
                    </a:rPr>
                    <a:t>the Atom Smasher is on the run. He’s </a:t>
                  </a:r>
                  <a:br>
                    <a:rPr lang="en-GB" sz="1600" dirty="0">
                      <a:latin typeface="Arial" panose="020B0604020202020204" pitchFamily="34" charset="0"/>
                    </a:rPr>
                  </a:br>
                  <a:r>
                    <a:rPr lang="en-GB" sz="1600" dirty="0">
                      <a:latin typeface="Arial" panose="020B0604020202020204" pitchFamily="34" charset="0"/>
                    </a:rPr>
                    <a:t>using his knowledge of the country’s </a:t>
                  </a:r>
                  <a:br>
                    <a:rPr lang="en-GB" sz="1600" dirty="0">
                      <a:latin typeface="Arial" panose="020B0604020202020204" pitchFamily="34" charset="0"/>
                    </a:rPr>
                  </a:br>
                  <a:r>
                    <a:rPr lang="en-GB" sz="1600" dirty="0">
                      <a:latin typeface="Arial" panose="020B0604020202020204" pitchFamily="34" charset="0"/>
                    </a:rPr>
                    <a:t>nuclear power plants to wreak havoc </a:t>
                  </a:r>
                  <a:br>
                    <a:rPr lang="en-GB" sz="1600" dirty="0">
                      <a:latin typeface="Arial" panose="020B0604020202020204" pitchFamily="34" charset="0"/>
                    </a:rPr>
                  </a:br>
                  <a:r>
                    <a:rPr lang="en-GB" sz="1600" dirty="0">
                      <a:latin typeface="Arial" panose="020B0604020202020204" pitchFamily="34" charset="0"/>
                    </a:rPr>
                    <a:t>on the power grid. You are a member </a:t>
                  </a:r>
                  <a:br>
                    <a:rPr lang="en-GB" sz="1600" dirty="0">
                      <a:latin typeface="Arial" panose="020B0604020202020204" pitchFamily="34" charset="0"/>
                    </a:rPr>
                  </a:br>
                  <a:r>
                    <a:rPr lang="en-GB" sz="1600" dirty="0">
                      <a:latin typeface="Arial" panose="020B0604020202020204" pitchFamily="34" charset="0"/>
                    </a:rPr>
                    <a:t>of the Royal Military Police, tasked with </a:t>
                  </a:r>
                  <a:br>
                    <a:rPr lang="en-GB" sz="1600" dirty="0">
                      <a:latin typeface="Arial" panose="020B0604020202020204" pitchFamily="34" charset="0"/>
                    </a:rPr>
                  </a:br>
                  <a:r>
                    <a:rPr lang="en-GB" sz="1600" dirty="0">
                      <a:latin typeface="Arial" panose="020B0604020202020204" pitchFamily="34" charset="0"/>
                    </a:rPr>
                    <a:t>tracking him down before he can cause </a:t>
                  </a:r>
                  <a:br>
                    <a:rPr lang="en-GB" sz="1600" dirty="0">
                      <a:latin typeface="Arial" panose="020B0604020202020204" pitchFamily="34" charset="0"/>
                    </a:rPr>
                  </a:br>
                  <a:r>
                    <a:rPr lang="en-GB" sz="1600" dirty="0">
                      <a:latin typeface="Arial" panose="020B0604020202020204" pitchFamily="34" charset="0"/>
                    </a:rPr>
                    <a:t>more damage. He’s a wily character, </a:t>
                  </a:r>
                  <a:br>
                    <a:rPr lang="en-GB" sz="1600" dirty="0">
                      <a:latin typeface="Arial" panose="020B0604020202020204" pitchFamily="34" charset="0"/>
                    </a:rPr>
                  </a:br>
                  <a:r>
                    <a:rPr lang="en-GB" sz="1600" dirty="0">
                      <a:latin typeface="Arial" panose="020B0604020202020204" pitchFamily="34" charset="0"/>
                    </a:rPr>
                    <a:t>but not perfect. His digital security is on-point but his physical </a:t>
                  </a:r>
                  <a:br>
                    <a:rPr lang="en-GB" sz="1600" dirty="0">
                      <a:latin typeface="Arial" panose="020B0604020202020204" pitchFamily="34" charset="0"/>
                    </a:rPr>
                  </a:br>
                  <a:r>
                    <a:rPr lang="en-GB" sz="1600" dirty="0">
                      <a:latin typeface="Arial" panose="020B0604020202020204" pitchFamily="34" charset="0"/>
                    </a:rPr>
                    <a:t>data security is rubbish. Or more accurately, in the rubbish… </a:t>
                  </a:r>
                </a:p>
              </p:txBody>
            </p:sp>
            <p:pic>
              <p:nvPicPr>
                <p:cNvPr id="12" name="Picture 11">
                  <a:extLst>
                    <a:ext uri="{FF2B5EF4-FFF2-40B4-BE49-F238E27FC236}">
                      <a16:creationId xmlns:a16="http://schemas.microsoft.com/office/drawing/2014/main" id="{3BBF4DA8-63B5-4E10-AF16-AC2C32F9029F}"/>
                    </a:ext>
                  </a:extLst>
                </p:cNvPr>
                <p:cNvPicPr>
                  <a:picLocks noChangeAspect="1"/>
                </p:cNvPicPr>
                <p:nvPr/>
              </p:nvPicPr>
              <p:blipFill>
                <a:blip r:embed="rId4"/>
                <a:stretch>
                  <a:fillRect/>
                </a:stretch>
              </p:blipFill>
              <p:spPr>
                <a:xfrm>
                  <a:off x="7190326" y="2539253"/>
                  <a:ext cx="2538788" cy="2461854"/>
                </a:xfrm>
                <a:prstGeom prst="rect">
                  <a:avLst/>
                </a:prstGeom>
                <a:solidFill>
                  <a:schemeClr val="tx1"/>
                </a:solidFill>
                <a:ln>
                  <a:solidFill>
                    <a:schemeClr val="tx1"/>
                  </a:solidFill>
                </a:ln>
              </p:spPr>
            </p:pic>
          </p:grpSp>
          <p:sp>
            <p:nvSpPr>
              <p:cNvPr id="9" name="Rectangle 8">
                <a:extLst>
                  <a:ext uri="{FF2B5EF4-FFF2-40B4-BE49-F238E27FC236}">
                    <a16:creationId xmlns:a16="http://schemas.microsoft.com/office/drawing/2014/main" id="{1BAE56D0-F1CA-422C-B10F-3513E0FFC87E}"/>
                  </a:ext>
                </a:extLst>
              </p:cNvPr>
              <p:cNvSpPr/>
              <p:nvPr/>
            </p:nvSpPr>
            <p:spPr>
              <a:xfrm>
                <a:off x="3423790" y="2577665"/>
                <a:ext cx="4138314" cy="540255"/>
              </a:xfrm>
              <a:prstGeom prst="rect">
                <a:avLst/>
              </a:prstGeom>
            </p:spPr>
            <p:txBody>
              <a:bodyPr wrap="none">
                <a:spAutoFit/>
              </a:bodyPr>
              <a:lstStyle/>
              <a:p>
                <a:r>
                  <a:rPr lang="en-GB" sz="2800" b="1" dirty="0">
                    <a:latin typeface="Arial" panose="020B0604020202020204" pitchFamily="34" charset="0"/>
                  </a:rPr>
                  <a:t>THE ATOM SMASHER </a:t>
                </a:r>
              </a:p>
            </p:txBody>
          </p:sp>
        </p:grpSp>
        <p:sp>
          <p:nvSpPr>
            <p:cNvPr id="7" name="Rectangle 6">
              <a:extLst>
                <a:ext uri="{FF2B5EF4-FFF2-40B4-BE49-F238E27FC236}">
                  <a16:creationId xmlns:a16="http://schemas.microsoft.com/office/drawing/2014/main" id="{1DD30814-0EEE-4725-B0D2-FCCF9A75DC34}"/>
                </a:ext>
              </a:extLst>
            </p:cNvPr>
            <p:cNvSpPr/>
            <p:nvPr/>
          </p:nvSpPr>
          <p:spPr>
            <a:xfrm>
              <a:off x="9406581" y="2199679"/>
              <a:ext cx="1067930" cy="262183"/>
            </a:xfrm>
            <a:prstGeom prst="rect">
              <a:avLst/>
            </a:prstGeom>
          </p:spPr>
          <p:txBody>
            <a:bodyPr wrap="none">
              <a:spAutoFit/>
            </a:bodyPr>
            <a:lstStyle/>
            <a:p>
              <a:r>
                <a:rPr lang="en-GB" sz="1050" b="1" dirty="0">
                  <a:latin typeface="Arial" panose="020B0604020202020204" pitchFamily="34" charset="0"/>
                </a:rPr>
                <a:t>7</a:t>
              </a:r>
              <a:r>
                <a:rPr lang="en-GB" sz="1050" b="1" baseline="30000" dirty="0">
                  <a:latin typeface="Arial" panose="020B0604020202020204" pitchFamily="34" charset="0"/>
                </a:rPr>
                <a:t>th</a:t>
              </a:r>
              <a:r>
                <a:rPr lang="en-GB" sz="1050" b="1" dirty="0">
                  <a:latin typeface="Arial" panose="020B0604020202020204" pitchFamily="34" charset="0"/>
                </a:rPr>
                <a:t> June 2020</a:t>
              </a:r>
            </a:p>
          </p:txBody>
        </p:sp>
      </p:grpSp>
    </p:spTree>
    <p:extLst>
      <p:ext uri="{BB962C8B-B14F-4D97-AF65-F5344CB8AC3E}">
        <p14:creationId xmlns:p14="http://schemas.microsoft.com/office/powerpoint/2010/main" val="328163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M Accelerators – Lessons – Computing - August 2019">
            <a:hlinkClick r:id="" action="ppaction://media"/>
            <a:extLst>
              <a:ext uri="{FF2B5EF4-FFF2-40B4-BE49-F238E27FC236}">
                <a16:creationId xmlns:a16="http://schemas.microsoft.com/office/drawing/2014/main" id="{ACC5CA32-6B78-422D-B4FB-296EC0DEAA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236"/>
            <a:ext cx="12192000" cy="6858000"/>
          </a:xfrm>
          <a:prstGeom prst="rect">
            <a:avLst/>
          </a:prstGeom>
        </p:spPr>
      </p:pic>
    </p:spTree>
    <p:extLst>
      <p:ext uri="{BB962C8B-B14F-4D97-AF65-F5344CB8AC3E}">
        <p14:creationId xmlns:p14="http://schemas.microsoft.com/office/powerpoint/2010/main" val="254914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A gate in front of a curtain&#10;&#10;Description automatically generated">
            <a:extLst>
              <a:ext uri="{FF2B5EF4-FFF2-40B4-BE49-F238E27FC236}">
                <a16:creationId xmlns:a16="http://schemas.microsoft.com/office/drawing/2014/main" id="{09A92000-6C32-4673-BC6C-642F3DC539A7}"/>
              </a:ext>
            </a:extLst>
          </p:cNvPr>
          <p:cNvPicPr>
            <a:picLocks noChangeAspect="1"/>
          </p:cNvPicPr>
          <p:nvPr/>
        </p:nvPicPr>
        <p:blipFill rotWithShape="1">
          <a:blip r:embed="rId3"/>
          <a:srcRect b="654"/>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69D32792-CD83-4C71-95A3-B7FC26F35B74}"/>
              </a:ext>
            </a:extLst>
          </p:cNvPr>
          <p:cNvGrpSpPr/>
          <p:nvPr/>
        </p:nvGrpSpPr>
        <p:grpSpPr>
          <a:xfrm>
            <a:off x="152400" y="150611"/>
            <a:ext cx="11887200" cy="10974615"/>
            <a:chOff x="9327408" y="-282913"/>
            <a:chExt cx="11887200" cy="10974615"/>
          </a:xfrm>
        </p:grpSpPr>
        <p:grpSp>
          <p:nvGrpSpPr>
            <p:cNvPr id="13" name="Group 12">
              <a:extLst>
                <a:ext uri="{FF2B5EF4-FFF2-40B4-BE49-F238E27FC236}">
                  <a16:creationId xmlns:a16="http://schemas.microsoft.com/office/drawing/2014/main" id="{EC21077B-9591-4C8E-990F-830686440DAE}"/>
                </a:ext>
              </a:extLst>
            </p:cNvPr>
            <p:cNvGrpSpPr/>
            <p:nvPr/>
          </p:nvGrpSpPr>
          <p:grpSpPr>
            <a:xfrm>
              <a:off x="9327408" y="-282913"/>
              <a:ext cx="11887200" cy="10974615"/>
              <a:chOff x="9327408" y="-282913"/>
              <a:chExt cx="11887200" cy="10974615"/>
            </a:xfrm>
          </p:grpSpPr>
          <p:grpSp>
            <p:nvGrpSpPr>
              <p:cNvPr id="68" name="Group 67">
                <a:extLst>
                  <a:ext uri="{FF2B5EF4-FFF2-40B4-BE49-F238E27FC236}">
                    <a16:creationId xmlns:a16="http://schemas.microsoft.com/office/drawing/2014/main" id="{59C731D1-387E-41C9-9B54-1367E41EF517}"/>
                  </a:ext>
                </a:extLst>
              </p:cNvPr>
              <p:cNvGrpSpPr/>
              <p:nvPr/>
            </p:nvGrpSpPr>
            <p:grpSpPr>
              <a:xfrm>
                <a:off x="9327408" y="-282913"/>
                <a:ext cx="11887200" cy="10974615"/>
                <a:chOff x="174171" y="188684"/>
                <a:chExt cx="11887200" cy="10974615"/>
              </a:xfrm>
            </p:grpSpPr>
            <p:grpSp>
              <p:nvGrpSpPr>
                <p:cNvPr id="69" name="Group 68">
                  <a:extLst>
                    <a:ext uri="{FF2B5EF4-FFF2-40B4-BE49-F238E27FC236}">
                      <a16:creationId xmlns:a16="http://schemas.microsoft.com/office/drawing/2014/main" id="{4FECF9A1-CDFF-4833-97DF-D946B5A48826}"/>
                    </a:ext>
                  </a:extLst>
                </p:cNvPr>
                <p:cNvGrpSpPr/>
                <p:nvPr/>
              </p:nvGrpSpPr>
              <p:grpSpPr>
                <a:xfrm>
                  <a:off x="174171" y="188684"/>
                  <a:ext cx="11887200" cy="10974615"/>
                  <a:chOff x="174171" y="188684"/>
                  <a:chExt cx="11887200" cy="10974615"/>
                </a:xfrm>
              </p:grpSpPr>
              <p:sp>
                <p:nvSpPr>
                  <p:cNvPr id="71" name="Rectangle 70">
                    <a:extLst>
                      <a:ext uri="{FF2B5EF4-FFF2-40B4-BE49-F238E27FC236}">
                        <a16:creationId xmlns:a16="http://schemas.microsoft.com/office/drawing/2014/main" id="{B6755CFA-A5DD-480A-9E78-74743950D27F}"/>
                      </a:ext>
                    </a:extLst>
                  </p:cNvPr>
                  <p:cNvSpPr/>
                  <p:nvPr/>
                </p:nvSpPr>
                <p:spPr>
                  <a:xfrm>
                    <a:off x="174171" y="188684"/>
                    <a:ext cx="11887200" cy="10974615"/>
                  </a:xfrm>
                  <a:prstGeom prst="rect">
                    <a:avLst/>
                  </a:prstGeom>
                  <a:solidFill>
                    <a:schemeClr val="bg1">
                      <a:alpha val="88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2" name="Rectangle 71">
                    <a:extLst>
                      <a:ext uri="{FF2B5EF4-FFF2-40B4-BE49-F238E27FC236}">
                        <a16:creationId xmlns:a16="http://schemas.microsoft.com/office/drawing/2014/main" id="{599AF630-C043-4B88-9371-CF5D01D4F2EE}"/>
                      </a:ext>
                    </a:extLst>
                  </p:cNvPr>
                  <p:cNvSpPr/>
                  <p:nvPr/>
                </p:nvSpPr>
                <p:spPr>
                  <a:xfrm>
                    <a:off x="403444" y="8145305"/>
                    <a:ext cx="6333567" cy="1843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144000" bIns="90000" rtlCol="0" anchor="ctr"/>
                  <a:lstStyle/>
                  <a:p>
                    <a:pPr marL="180000" indent="-180000">
                      <a:spcAft>
                        <a:spcPts val="1200"/>
                      </a:spcAft>
                      <a:buClr>
                        <a:schemeClr val="accent4"/>
                      </a:buClr>
                      <a:buFont typeface="Arial" panose="020B0604020202020204" pitchFamily="34" charset="0"/>
                      <a:buChar char="•"/>
                    </a:pPr>
                    <a:r>
                      <a:rPr lang="en-GB" sz="1600" dirty="0">
                        <a:solidFill>
                          <a:schemeClr val="tx2"/>
                        </a:solidFill>
                        <a:latin typeface="Arial" panose="020B0604020202020204" pitchFamily="34" charset="0"/>
                      </a:rPr>
                      <a:t>Around the room are some commonly thrown away but useful</a:t>
                    </a:r>
                    <a:br>
                      <a:rPr lang="en-GB" sz="1600" dirty="0">
                        <a:solidFill>
                          <a:schemeClr val="tx2"/>
                        </a:solidFill>
                        <a:latin typeface="Arial" panose="020B0604020202020204" pitchFamily="34" charset="0"/>
                      </a:rPr>
                    </a:br>
                    <a:r>
                      <a:rPr lang="en-GB" sz="1600" dirty="0">
                        <a:solidFill>
                          <a:schemeClr val="tx2"/>
                        </a:solidFill>
                        <a:latin typeface="Arial" panose="020B0604020202020204" pitchFamily="34" charset="0"/>
                      </a:rPr>
                      <a:t>bits of paper</a:t>
                    </a:r>
                  </a:p>
                  <a:p>
                    <a:pPr marL="180000" indent="-180000">
                      <a:spcAft>
                        <a:spcPts val="1200"/>
                      </a:spcAft>
                      <a:buClr>
                        <a:schemeClr val="accent4"/>
                      </a:buClr>
                      <a:buFont typeface="Arial" panose="020B0604020202020204" pitchFamily="34" charset="0"/>
                      <a:buChar char="•"/>
                    </a:pPr>
                    <a:r>
                      <a:rPr lang="en-GB" sz="1600" dirty="0">
                        <a:solidFill>
                          <a:schemeClr val="tx2"/>
                        </a:solidFill>
                        <a:latin typeface="Arial" panose="020B0604020202020204" pitchFamily="34" charset="0"/>
                      </a:rPr>
                      <a:t>Each will have a clue to the Atom Smasher’s whereabouts</a:t>
                    </a:r>
                  </a:p>
                  <a:p>
                    <a:pPr marL="180000" indent="-180000">
                      <a:spcAft>
                        <a:spcPts val="1200"/>
                      </a:spcAft>
                      <a:buClr>
                        <a:schemeClr val="accent4"/>
                      </a:buClr>
                      <a:buFont typeface="Arial" panose="020B0604020202020204" pitchFamily="34" charset="0"/>
                      <a:buChar char="•"/>
                    </a:pPr>
                    <a:r>
                      <a:rPr lang="en-GB" sz="1600" dirty="0">
                        <a:solidFill>
                          <a:schemeClr val="tx2"/>
                        </a:solidFill>
                        <a:latin typeface="Arial" panose="020B0604020202020204" pitchFamily="34" charset="0"/>
                      </a:rPr>
                      <a:t>Collect each clue, sorting the real answers from the fake</a:t>
                    </a:r>
                  </a:p>
                  <a:p>
                    <a:pPr marL="180000" indent="-180000">
                      <a:spcAft>
                        <a:spcPts val="1200"/>
                      </a:spcAft>
                      <a:buClr>
                        <a:schemeClr val="accent4"/>
                      </a:buClr>
                      <a:buFont typeface="Arial" panose="020B0604020202020204" pitchFamily="34" charset="0"/>
                      <a:buChar char="•"/>
                    </a:pPr>
                    <a:r>
                      <a:rPr lang="en-GB" sz="1600" dirty="0">
                        <a:solidFill>
                          <a:schemeClr val="tx2"/>
                        </a:solidFill>
                        <a:latin typeface="Arial" panose="020B0604020202020204" pitchFamily="34" charset="0"/>
                      </a:rPr>
                      <a:t>Once you have all clues in your evidence log </a:t>
                    </a:r>
                  </a:p>
                  <a:p>
                    <a:pPr marL="171450">
                      <a:spcAft>
                        <a:spcPts val="1200"/>
                      </a:spcAft>
                      <a:buClr>
                        <a:schemeClr val="accent4"/>
                      </a:buClr>
                    </a:pPr>
                    <a:r>
                      <a:rPr lang="en-GB" sz="1600" dirty="0">
                        <a:solidFill>
                          <a:schemeClr val="tx2"/>
                        </a:solidFill>
                        <a:latin typeface="Arial" panose="020B0604020202020204" pitchFamily="34" charset="0"/>
                      </a:rPr>
                      <a:t>REMEMBER: The Atom Smasher is very clever. He may have hidden some information. Think, talk and work out what’s real and what’s fake. You will need to use your investigative skills </a:t>
                    </a:r>
                    <a:br>
                      <a:rPr lang="en-GB" sz="1600" dirty="0">
                        <a:solidFill>
                          <a:schemeClr val="tx2"/>
                        </a:solidFill>
                        <a:latin typeface="Arial" panose="020B0604020202020204" pitchFamily="34" charset="0"/>
                      </a:rPr>
                    </a:br>
                    <a:r>
                      <a:rPr lang="en-GB" sz="1600" dirty="0">
                        <a:solidFill>
                          <a:schemeClr val="tx2"/>
                        </a:solidFill>
                        <a:latin typeface="Arial" panose="020B0604020202020204" pitchFamily="34" charset="0"/>
                      </a:rPr>
                      <a:t>to succeed...</a:t>
                    </a:r>
                  </a:p>
                </p:txBody>
              </p:sp>
              <p:sp>
                <p:nvSpPr>
                  <p:cNvPr id="73" name="Rectangle 72">
                    <a:extLst>
                      <a:ext uri="{FF2B5EF4-FFF2-40B4-BE49-F238E27FC236}">
                        <a16:creationId xmlns:a16="http://schemas.microsoft.com/office/drawing/2014/main" id="{24C72262-9A6D-4AA9-85F4-C4727E9DF314}"/>
                      </a:ext>
                    </a:extLst>
                  </p:cNvPr>
                  <p:cNvSpPr/>
                  <p:nvPr/>
                </p:nvSpPr>
                <p:spPr>
                  <a:xfrm>
                    <a:off x="534072" y="3614820"/>
                    <a:ext cx="6202939" cy="2454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144000" bIns="90000" rtlCol="0" anchor="ctr"/>
                  <a:lstStyle/>
                  <a:p>
                    <a:pPr>
                      <a:spcAft>
                        <a:spcPts val="1200"/>
                      </a:spcAft>
                    </a:pPr>
                    <a:r>
                      <a:rPr lang="en-GB" sz="1600" dirty="0">
                        <a:solidFill>
                          <a:schemeClr val="tx2"/>
                        </a:solidFill>
                        <a:latin typeface="Arial" panose="020B0604020202020204" pitchFamily="34" charset="0"/>
                      </a:rPr>
                      <a:t>Word has it, The Atom Smasher has left the country and is planning his next cyber attack from a new country. To stop him, you need to find out:</a:t>
                    </a:r>
                  </a:p>
                  <a:p>
                    <a:pPr marL="342900" indent="-342900">
                      <a:lnSpc>
                        <a:spcPts val="1500"/>
                      </a:lnSpc>
                      <a:spcAft>
                        <a:spcPts val="1200"/>
                      </a:spcAft>
                      <a:buFont typeface="+mj-lt"/>
                      <a:buAutoNum type="arabicPeriod"/>
                    </a:pPr>
                    <a:r>
                      <a:rPr lang="en-GB" sz="1600" dirty="0">
                        <a:solidFill>
                          <a:schemeClr val="bg2"/>
                        </a:solidFill>
                        <a:latin typeface="Arial" panose="020B0604020202020204" pitchFamily="34" charset="0"/>
                      </a:rPr>
                      <a:t>Who he is</a:t>
                    </a:r>
                  </a:p>
                  <a:p>
                    <a:pPr marL="342900" indent="-342900">
                      <a:lnSpc>
                        <a:spcPts val="1500"/>
                      </a:lnSpc>
                      <a:spcAft>
                        <a:spcPts val="1200"/>
                      </a:spcAft>
                      <a:buFont typeface="+mj-lt"/>
                      <a:buAutoNum type="arabicPeriod"/>
                    </a:pPr>
                    <a:r>
                      <a:rPr lang="en-GB" sz="1600" dirty="0">
                        <a:solidFill>
                          <a:schemeClr val="bg2"/>
                        </a:solidFill>
                        <a:latin typeface="Arial" panose="020B0604020202020204" pitchFamily="34" charset="0"/>
                      </a:rPr>
                      <a:t>Their date of birth</a:t>
                    </a:r>
                  </a:p>
                  <a:p>
                    <a:pPr marL="342900" indent="-342900">
                      <a:lnSpc>
                        <a:spcPts val="1500"/>
                      </a:lnSpc>
                      <a:spcAft>
                        <a:spcPts val="1200"/>
                      </a:spcAft>
                      <a:buFont typeface="+mj-lt"/>
                      <a:buAutoNum type="arabicPeriod"/>
                    </a:pPr>
                    <a:r>
                      <a:rPr lang="en-GB" sz="1600" dirty="0">
                        <a:solidFill>
                          <a:schemeClr val="bg2"/>
                        </a:solidFill>
                        <a:latin typeface="Arial" panose="020B0604020202020204" pitchFamily="34" charset="0"/>
                      </a:rPr>
                      <a:t>Their email address</a:t>
                    </a:r>
                  </a:p>
                  <a:p>
                    <a:pPr marL="342900" indent="-342900">
                      <a:lnSpc>
                        <a:spcPts val="1500"/>
                      </a:lnSpc>
                      <a:spcAft>
                        <a:spcPts val="1200"/>
                      </a:spcAft>
                      <a:buFont typeface="+mj-lt"/>
                      <a:buAutoNum type="arabicPeriod"/>
                    </a:pPr>
                    <a:r>
                      <a:rPr lang="en-GB" sz="1600" dirty="0">
                        <a:solidFill>
                          <a:schemeClr val="bg2"/>
                        </a:solidFill>
                        <a:latin typeface="Arial" panose="020B0604020202020204" pitchFamily="34" charset="0"/>
                      </a:rPr>
                      <a:t>Their home address</a:t>
                    </a:r>
                  </a:p>
                  <a:p>
                    <a:pPr marL="342900" indent="-342900">
                      <a:lnSpc>
                        <a:spcPts val="1500"/>
                      </a:lnSpc>
                      <a:spcAft>
                        <a:spcPts val="1200"/>
                      </a:spcAft>
                      <a:buFont typeface="+mj-lt"/>
                      <a:buAutoNum type="arabicPeriod"/>
                    </a:pPr>
                    <a:r>
                      <a:rPr lang="en-GB" sz="1600" dirty="0">
                        <a:solidFill>
                          <a:schemeClr val="bg2"/>
                        </a:solidFill>
                        <a:latin typeface="Arial" panose="020B0604020202020204" pitchFamily="34" charset="0"/>
                      </a:rPr>
                      <a:t>Their job</a:t>
                    </a:r>
                  </a:p>
                  <a:p>
                    <a:pPr marL="342900" indent="-342900">
                      <a:lnSpc>
                        <a:spcPts val="1500"/>
                      </a:lnSpc>
                      <a:spcAft>
                        <a:spcPts val="1200"/>
                      </a:spcAft>
                      <a:buFont typeface="+mj-lt"/>
                      <a:buAutoNum type="arabicPeriod"/>
                    </a:pPr>
                    <a:r>
                      <a:rPr lang="en-GB" sz="1600" dirty="0">
                        <a:solidFill>
                          <a:schemeClr val="bg2"/>
                        </a:solidFill>
                        <a:latin typeface="Arial" panose="020B0604020202020204" pitchFamily="34" charset="0"/>
                      </a:rPr>
                      <a:t>Their work address</a:t>
                    </a:r>
                  </a:p>
                  <a:p>
                    <a:pPr>
                      <a:spcAft>
                        <a:spcPts val="1200"/>
                      </a:spcAft>
                    </a:pPr>
                    <a:r>
                      <a:rPr lang="en-GB" sz="1600" dirty="0">
                        <a:solidFill>
                          <a:schemeClr val="tx2"/>
                        </a:solidFill>
                        <a:latin typeface="Arial" panose="020B0604020202020204" pitchFamily="34" charset="0"/>
                      </a:rPr>
                      <a:t>Answering these questions may help us hack into his laptop and foil his next attack…</a:t>
                    </a:r>
                  </a:p>
                </p:txBody>
              </p:sp>
              <p:sp>
                <p:nvSpPr>
                  <p:cNvPr id="74" name="Text Placeholder 2">
                    <a:extLst>
                      <a:ext uri="{FF2B5EF4-FFF2-40B4-BE49-F238E27FC236}">
                        <a16:creationId xmlns:a16="http://schemas.microsoft.com/office/drawing/2014/main" id="{5053711F-64E7-4922-99F9-CA8FD1B84589}"/>
                      </a:ext>
                    </a:extLst>
                  </p:cNvPr>
                  <p:cNvSpPr txBox="1">
                    <a:spLocks/>
                  </p:cNvSpPr>
                  <p:nvPr/>
                </p:nvSpPr>
                <p:spPr>
                  <a:xfrm>
                    <a:off x="567015" y="6971547"/>
                    <a:ext cx="2087211" cy="4795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3200" b="1" dirty="0">
                        <a:latin typeface="Arial" panose="020B0604020202020204" pitchFamily="34" charset="0"/>
                      </a:rPr>
                      <a:t>ACTIVITY</a:t>
                    </a:r>
                  </a:p>
                </p:txBody>
              </p:sp>
              <p:sp>
                <p:nvSpPr>
                  <p:cNvPr id="75" name="Rectangle 74">
                    <a:extLst>
                      <a:ext uri="{FF2B5EF4-FFF2-40B4-BE49-F238E27FC236}">
                        <a16:creationId xmlns:a16="http://schemas.microsoft.com/office/drawing/2014/main" id="{E2B819DD-D07F-419D-A2B5-45940A4DA4E4}"/>
                      </a:ext>
                    </a:extLst>
                  </p:cNvPr>
                  <p:cNvSpPr/>
                  <p:nvPr/>
                </p:nvSpPr>
                <p:spPr>
                  <a:xfrm>
                    <a:off x="534071" y="7798201"/>
                    <a:ext cx="7495503" cy="1843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144000" bIns="90000" rtlCol="0" anchor="ctr"/>
                  <a:lstStyle/>
                  <a:p>
                    <a:pPr>
                      <a:spcAft>
                        <a:spcPts val="600"/>
                      </a:spcAft>
                      <a:buClr>
                        <a:schemeClr val="accent6"/>
                      </a:buClr>
                    </a:pPr>
                    <a:endParaRPr lang="en-GB" dirty="0">
                      <a:solidFill>
                        <a:schemeClr val="tx2"/>
                      </a:solidFill>
                      <a:latin typeface="Arial" panose="020B0604020202020204" pitchFamily="34" charset="0"/>
                    </a:endParaRPr>
                  </a:p>
                </p:txBody>
              </p:sp>
              <p:grpSp>
                <p:nvGrpSpPr>
                  <p:cNvPr id="76" name="Group 75">
                    <a:extLst>
                      <a:ext uri="{FF2B5EF4-FFF2-40B4-BE49-F238E27FC236}">
                        <a16:creationId xmlns:a16="http://schemas.microsoft.com/office/drawing/2014/main" id="{5AC3B0A6-29ED-4900-AABD-BF98823F36D6}"/>
                      </a:ext>
                    </a:extLst>
                  </p:cNvPr>
                  <p:cNvGrpSpPr/>
                  <p:nvPr/>
                </p:nvGrpSpPr>
                <p:grpSpPr>
                  <a:xfrm>
                    <a:off x="653241" y="628989"/>
                    <a:ext cx="2157158" cy="533047"/>
                    <a:chOff x="653241" y="919719"/>
                    <a:chExt cx="2157158" cy="533047"/>
                  </a:xfrm>
                  <a:solidFill>
                    <a:schemeClr val="bg2"/>
                  </a:solidFill>
                </p:grpSpPr>
                <p:sp>
                  <p:nvSpPr>
                    <p:cNvPr id="84" name="Freeform: Shape 83">
                      <a:extLst>
                        <a:ext uri="{FF2B5EF4-FFF2-40B4-BE49-F238E27FC236}">
                          <a16:creationId xmlns:a16="http://schemas.microsoft.com/office/drawing/2014/main" id="{5A40F8A8-B620-4486-BF6D-35D3C242BEF5}"/>
                        </a:ext>
                      </a:extLst>
                    </p:cNvPr>
                    <p:cNvSpPr/>
                    <p:nvPr/>
                  </p:nvSpPr>
                  <p:spPr>
                    <a:xfrm>
                      <a:off x="1482105" y="922601"/>
                      <a:ext cx="499431" cy="528244"/>
                    </a:xfrm>
                    <a:custGeom>
                      <a:avLst/>
                      <a:gdLst>
                        <a:gd name="connsiteX0" fmla="*/ 501967 w 495300"/>
                        <a:gd name="connsiteY0" fmla="*/ 103823 h 523875"/>
                        <a:gd name="connsiteX1" fmla="*/ 501967 w 495300"/>
                        <a:gd name="connsiteY1" fmla="*/ 0 h 523875"/>
                        <a:gd name="connsiteX2" fmla="*/ 145732 w 495300"/>
                        <a:gd name="connsiteY2" fmla="*/ 0 h 523875"/>
                        <a:gd name="connsiteX3" fmla="*/ 218122 w 495300"/>
                        <a:gd name="connsiteY3" fmla="*/ 146685 h 523875"/>
                        <a:gd name="connsiteX4" fmla="*/ 109538 w 495300"/>
                        <a:gd name="connsiteY4" fmla="*/ 146685 h 523875"/>
                        <a:gd name="connsiteX5" fmla="*/ 58102 w 495300"/>
                        <a:gd name="connsiteY5" fmla="*/ 65723 h 523875"/>
                        <a:gd name="connsiteX6" fmla="*/ 0 w 495300"/>
                        <a:gd name="connsiteY6" fmla="*/ 122873 h 523875"/>
                        <a:gd name="connsiteX7" fmla="*/ 224790 w 495300"/>
                        <a:gd name="connsiteY7" fmla="*/ 383858 h 523875"/>
                        <a:gd name="connsiteX8" fmla="*/ 138113 w 495300"/>
                        <a:gd name="connsiteY8" fmla="*/ 524828 h 523875"/>
                        <a:gd name="connsiteX9" fmla="*/ 501967 w 495300"/>
                        <a:gd name="connsiteY9" fmla="*/ 524828 h 523875"/>
                        <a:gd name="connsiteX10" fmla="*/ 501967 w 495300"/>
                        <a:gd name="connsiteY10" fmla="*/ 421005 h 523875"/>
                        <a:gd name="connsiteX11" fmla="*/ 321945 w 495300"/>
                        <a:gd name="connsiteY11" fmla="*/ 421005 h 523875"/>
                        <a:gd name="connsiteX12" fmla="*/ 321945 w 495300"/>
                        <a:gd name="connsiteY12" fmla="*/ 301943 h 523875"/>
                        <a:gd name="connsiteX13" fmla="*/ 501967 w 495300"/>
                        <a:gd name="connsiteY13" fmla="*/ 301943 h 523875"/>
                        <a:gd name="connsiteX14" fmla="*/ 501967 w 495300"/>
                        <a:gd name="connsiteY14" fmla="*/ 199073 h 523875"/>
                        <a:gd name="connsiteX15" fmla="*/ 321945 w 495300"/>
                        <a:gd name="connsiteY15" fmla="*/ 199073 h 523875"/>
                        <a:gd name="connsiteX16" fmla="*/ 321945 w 495300"/>
                        <a:gd name="connsiteY16" fmla="*/ 103823 h 523875"/>
                        <a:gd name="connsiteX17" fmla="*/ 501967 w 495300"/>
                        <a:gd name="connsiteY17" fmla="*/ 103823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5300" h="523875">
                          <a:moveTo>
                            <a:pt x="501967" y="103823"/>
                          </a:moveTo>
                          <a:lnTo>
                            <a:pt x="501967" y="0"/>
                          </a:lnTo>
                          <a:lnTo>
                            <a:pt x="145732" y="0"/>
                          </a:lnTo>
                          <a:cubicBezTo>
                            <a:pt x="198120" y="21908"/>
                            <a:pt x="222885" y="68580"/>
                            <a:pt x="218122" y="146685"/>
                          </a:cubicBezTo>
                          <a:lnTo>
                            <a:pt x="109538" y="146685"/>
                          </a:lnTo>
                          <a:cubicBezTo>
                            <a:pt x="109538" y="106680"/>
                            <a:pt x="102870" y="65723"/>
                            <a:pt x="58102" y="65723"/>
                          </a:cubicBezTo>
                          <a:cubicBezTo>
                            <a:pt x="21907" y="65723"/>
                            <a:pt x="0" y="85725"/>
                            <a:pt x="0" y="122873"/>
                          </a:cubicBezTo>
                          <a:cubicBezTo>
                            <a:pt x="0" y="223838"/>
                            <a:pt x="224790" y="215265"/>
                            <a:pt x="224790" y="383858"/>
                          </a:cubicBezTo>
                          <a:cubicBezTo>
                            <a:pt x="224790" y="468630"/>
                            <a:pt x="186690" y="506730"/>
                            <a:pt x="138113" y="524828"/>
                          </a:cubicBezTo>
                          <a:lnTo>
                            <a:pt x="501967" y="524828"/>
                          </a:lnTo>
                          <a:lnTo>
                            <a:pt x="501967" y="421005"/>
                          </a:lnTo>
                          <a:lnTo>
                            <a:pt x="321945" y="421005"/>
                          </a:lnTo>
                          <a:lnTo>
                            <a:pt x="321945" y="301943"/>
                          </a:lnTo>
                          <a:lnTo>
                            <a:pt x="501967" y="301943"/>
                          </a:lnTo>
                          <a:lnTo>
                            <a:pt x="501967" y="199073"/>
                          </a:lnTo>
                          <a:lnTo>
                            <a:pt x="321945" y="199073"/>
                          </a:lnTo>
                          <a:lnTo>
                            <a:pt x="321945" y="103823"/>
                          </a:lnTo>
                          <a:lnTo>
                            <a:pt x="501967" y="103823"/>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85" name="Freeform: Shape 84">
                      <a:extLst>
                        <a:ext uri="{FF2B5EF4-FFF2-40B4-BE49-F238E27FC236}">
                          <a16:creationId xmlns:a16="http://schemas.microsoft.com/office/drawing/2014/main" id="{BCAB8373-57BD-4A4E-8189-1B7A9906BE03}"/>
                        </a:ext>
                      </a:extLst>
                    </p:cNvPr>
                    <p:cNvSpPr/>
                    <p:nvPr/>
                  </p:nvSpPr>
                  <p:spPr>
                    <a:xfrm>
                      <a:off x="653241" y="1000397"/>
                      <a:ext cx="134462" cy="134462"/>
                    </a:xfrm>
                    <a:custGeom>
                      <a:avLst/>
                      <a:gdLst>
                        <a:gd name="connsiteX0" fmla="*/ 133350 w 133350"/>
                        <a:gd name="connsiteY0" fmla="*/ 68580 h 133350"/>
                        <a:gd name="connsiteX1" fmla="*/ 68580 w 133350"/>
                        <a:gd name="connsiteY1" fmla="*/ 0 h 133350"/>
                        <a:gd name="connsiteX2" fmla="*/ 0 w 133350"/>
                        <a:gd name="connsiteY2" fmla="*/ 0 h 133350"/>
                        <a:gd name="connsiteX3" fmla="*/ 0 w 133350"/>
                        <a:gd name="connsiteY3" fmla="*/ 136208 h 133350"/>
                        <a:gd name="connsiteX4" fmla="*/ 75248 w 133350"/>
                        <a:gd name="connsiteY4" fmla="*/ 136208 h 133350"/>
                        <a:gd name="connsiteX5" fmla="*/ 133350 w 133350"/>
                        <a:gd name="connsiteY5" fmla="*/ 6858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133350" y="68580"/>
                          </a:moveTo>
                          <a:cubicBezTo>
                            <a:pt x="133350" y="29527"/>
                            <a:pt x="106680" y="0"/>
                            <a:pt x="68580" y="0"/>
                          </a:cubicBezTo>
                          <a:lnTo>
                            <a:pt x="0" y="0"/>
                          </a:lnTo>
                          <a:lnTo>
                            <a:pt x="0" y="136208"/>
                          </a:lnTo>
                          <a:lnTo>
                            <a:pt x="75248" y="136208"/>
                          </a:lnTo>
                          <a:cubicBezTo>
                            <a:pt x="99060" y="136208"/>
                            <a:pt x="133350" y="120015"/>
                            <a:pt x="133350" y="68580"/>
                          </a:cubicBezTo>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86" name="Freeform: Shape 85">
                      <a:extLst>
                        <a:ext uri="{FF2B5EF4-FFF2-40B4-BE49-F238E27FC236}">
                          <a16:creationId xmlns:a16="http://schemas.microsoft.com/office/drawing/2014/main" id="{7480338B-920E-4354-919C-D96A5B0C3796}"/>
                        </a:ext>
                      </a:extLst>
                    </p:cNvPr>
                    <p:cNvSpPr/>
                    <p:nvPr/>
                  </p:nvSpPr>
                  <p:spPr>
                    <a:xfrm>
                      <a:off x="1077757" y="1024408"/>
                      <a:ext cx="105649" cy="220902"/>
                    </a:xfrm>
                    <a:custGeom>
                      <a:avLst/>
                      <a:gdLst>
                        <a:gd name="connsiteX0" fmla="*/ 51435 w 104775"/>
                        <a:gd name="connsiteY0" fmla="*/ 0 h 219075"/>
                        <a:gd name="connsiteX1" fmla="*/ 50482 w 104775"/>
                        <a:gd name="connsiteY1" fmla="*/ 0 h 219075"/>
                        <a:gd name="connsiteX2" fmla="*/ 0 w 104775"/>
                        <a:gd name="connsiteY2" fmla="*/ 226695 h 219075"/>
                        <a:gd name="connsiteX3" fmla="*/ 104775 w 104775"/>
                        <a:gd name="connsiteY3" fmla="*/ 226695 h 219075"/>
                      </a:gdLst>
                      <a:ahLst/>
                      <a:cxnLst>
                        <a:cxn ang="0">
                          <a:pos x="connsiteX0" y="connsiteY0"/>
                        </a:cxn>
                        <a:cxn ang="0">
                          <a:pos x="connsiteX1" y="connsiteY1"/>
                        </a:cxn>
                        <a:cxn ang="0">
                          <a:pos x="connsiteX2" y="connsiteY2"/>
                        </a:cxn>
                        <a:cxn ang="0">
                          <a:pos x="connsiteX3" y="connsiteY3"/>
                        </a:cxn>
                      </a:cxnLst>
                      <a:rect l="l" t="t" r="r" b="b"/>
                      <a:pathLst>
                        <a:path w="104775" h="219075">
                          <a:moveTo>
                            <a:pt x="51435" y="0"/>
                          </a:moveTo>
                          <a:lnTo>
                            <a:pt x="50482" y="0"/>
                          </a:lnTo>
                          <a:lnTo>
                            <a:pt x="0" y="226695"/>
                          </a:lnTo>
                          <a:lnTo>
                            <a:pt x="104775" y="226695"/>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87" name="Freeform: Shape 86">
                      <a:extLst>
                        <a:ext uri="{FF2B5EF4-FFF2-40B4-BE49-F238E27FC236}">
                          <a16:creationId xmlns:a16="http://schemas.microsoft.com/office/drawing/2014/main" id="{CF8C9711-0825-4B58-9A0F-3DB6F810CC5D}"/>
                        </a:ext>
                      </a:extLst>
                    </p:cNvPr>
                    <p:cNvSpPr/>
                    <p:nvPr/>
                  </p:nvSpPr>
                  <p:spPr>
                    <a:xfrm>
                      <a:off x="653241" y="1221298"/>
                      <a:ext cx="134462" cy="153671"/>
                    </a:xfrm>
                    <a:custGeom>
                      <a:avLst/>
                      <a:gdLst>
                        <a:gd name="connsiteX0" fmla="*/ 65723 w 133350"/>
                        <a:gd name="connsiteY0" fmla="*/ 0 h 152400"/>
                        <a:gd name="connsiteX1" fmla="*/ 0 w 133350"/>
                        <a:gd name="connsiteY1" fmla="*/ 0 h 152400"/>
                        <a:gd name="connsiteX2" fmla="*/ 0 w 133350"/>
                        <a:gd name="connsiteY2" fmla="*/ 152400 h 152400"/>
                        <a:gd name="connsiteX3" fmla="*/ 61913 w 133350"/>
                        <a:gd name="connsiteY3" fmla="*/ 152400 h 152400"/>
                        <a:gd name="connsiteX4" fmla="*/ 139065 w 133350"/>
                        <a:gd name="connsiteY4" fmla="*/ 77153 h 152400"/>
                        <a:gd name="connsiteX5" fmla="*/ 65723 w 133350"/>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52400">
                          <a:moveTo>
                            <a:pt x="65723" y="0"/>
                          </a:moveTo>
                          <a:lnTo>
                            <a:pt x="0" y="0"/>
                          </a:lnTo>
                          <a:lnTo>
                            <a:pt x="0" y="152400"/>
                          </a:lnTo>
                          <a:lnTo>
                            <a:pt x="61913" y="152400"/>
                          </a:lnTo>
                          <a:cubicBezTo>
                            <a:pt x="85725" y="152400"/>
                            <a:pt x="139065" y="151448"/>
                            <a:pt x="139065" y="77153"/>
                          </a:cubicBezTo>
                          <a:cubicBezTo>
                            <a:pt x="140018" y="28575"/>
                            <a:pt x="121920" y="0"/>
                            <a:pt x="65723" y="0"/>
                          </a:cubicBezTo>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88" name="Freeform: Shape 87">
                      <a:extLst>
                        <a:ext uri="{FF2B5EF4-FFF2-40B4-BE49-F238E27FC236}">
                          <a16:creationId xmlns:a16="http://schemas.microsoft.com/office/drawing/2014/main" id="{5EED8BE4-B8DA-42BD-8D31-376ADEBDFFCF}"/>
                        </a:ext>
                      </a:extLst>
                    </p:cNvPr>
                    <p:cNvSpPr/>
                    <p:nvPr/>
                  </p:nvSpPr>
                  <p:spPr>
                    <a:xfrm>
                      <a:off x="1209339" y="923562"/>
                      <a:ext cx="384178" cy="528244"/>
                    </a:xfrm>
                    <a:custGeom>
                      <a:avLst/>
                      <a:gdLst>
                        <a:gd name="connsiteX0" fmla="*/ 157163 w 381000"/>
                        <a:gd name="connsiteY0" fmla="*/ 136208 h 523875"/>
                        <a:gd name="connsiteX1" fmla="*/ 242888 w 381000"/>
                        <a:gd name="connsiteY1" fmla="*/ 0 h 523875"/>
                        <a:gd name="connsiteX2" fmla="*/ 0 w 381000"/>
                        <a:gd name="connsiteY2" fmla="*/ 0 h 523875"/>
                        <a:gd name="connsiteX3" fmla="*/ 142875 w 381000"/>
                        <a:gd name="connsiteY3" fmla="*/ 524828 h 523875"/>
                        <a:gd name="connsiteX4" fmla="*/ 226695 w 381000"/>
                        <a:gd name="connsiteY4" fmla="*/ 524828 h 523875"/>
                        <a:gd name="connsiteX5" fmla="*/ 151448 w 381000"/>
                        <a:gd name="connsiteY5" fmla="*/ 364808 h 523875"/>
                        <a:gd name="connsiteX6" fmla="*/ 262890 w 381000"/>
                        <a:gd name="connsiteY6" fmla="*/ 364808 h 523875"/>
                        <a:gd name="connsiteX7" fmla="*/ 326707 w 381000"/>
                        <a:gd name="connsiteY7" fmla="*/ 459105 h 523875"/>
                        <a:gd name="connsiteX8" fmla="*/ 382905 w 381000"/>
                        <a:gd name="connsiteY8" fmla="*/ 398145 h 523875"/>
                        <a:gd name="connsiteX9" fmla="*/ 157163 w 381000"/>
                        <a:gd name="connsiteY9" fmla="*/ 136208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523875">
                          <a:moveTo>
                            <a:pt x="157163" y="136208"/>
                          </a:moveTo>
                          <a:cubicBezTo>
                            <a:pt x="157163" y="75248"/>
                            <a:pt x="178117" y="23813"/>
                            <a:pt x="242888" y="0"/>
                          </a:cubicBezTo>
                          <a:lnTo>
                            <a:pt x="0" y="0"/>
                          </a:lnTo>
                          <a:lnTo>
                            <a:pt x="142875" y="524828"/>
                          </a:lnTo>
                          <a:lnTo>
                            <a:pt x="226695" y="524828"/>
                          </a:lnTo>
                          <a:cubicBezTo>
                            <a:pt x="160973" y="498158"/>
                            <a:pt x="146685" y="434340"/>
                            <a:pt x="151448" y="364808"/>
                          </a:cubicBezTo>
                          <a:lnTo>
                            <a:pt x="262890" y="364808"/>
                          </a:lnTo>
                          <a:cubicBezTo>
                            <a:pt x="262890" y="416243"/>
                            <a:pt x="264795" y="459105"/>
                            <a:pt x="326707" y="459105"/>
                          </a:cubicBezTo>
                          <a:cubicBezTo>
                            <a:pt x="364807" y="459105"/>
                            <a:pt x="382905" y="434340"/>
                            <a:pt x="382905" y="398145"/>
                          </a:cubicBezTo>
                          <a:cubicBezTo>
                            <a:pt x="381953" y="300990"/>
                            <a:pt x="157163" y="295275"/>
                            <a:pt x="157163" y="136208"/>
                          </a:cubicBezTo>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89" name="Freeform: Shape 88">
                      <a:extLst>
                        <a:ext uri="{FF2B5EF4-FFF2-40B4-BE49-F238E27FC236}">
                          <a16:creationId xmlns:a16="http://schemas.microsoft.com/office/drawing/2014/main" id="{7A604E61-D942-4FDD-A78A-62C85E7E4DF1}"/>
                        </a:ext>
                      </a:extLst>
                    </p:cNvPr>
                    <p:cNvSpPr/>
                    <p:nvPr/>
                  </p:nvSpPr>
                  <p:spPr>
                    <a:xfrm>
                      <a:off x="800189" y="922601"/>
                      <a:ext cx="259320" cy="528244"/>
                    </a:xfrm>
                    <a:custGeom>
                      <a:avLst/>
                      <a:gdLst>
                        <a:gd name="connsiteX0" fmla="*/ 1905 w 257175"/>
                        <a:gd name="connsiteY0" fmla="*/ 0 h 523875"/>
                        <a:gd name="connsiteX1" fmla="*/ 97155 w 257175"/>
                        <a:gd name="connsiteY1" fmla="*/ 133350 h 523875"/>
                        <a:gd name="connsiteX2" fmla="*/ 5715 w 257175"/>
                        <a:gd name="connsiteY2" fmla="*/ 251460 h 523875"/>
                        <a:gd name="connsiteX3" fmla="*/ 5715 w 257175"/>
                        <a:gd name="connsiteY3" fmla="*/ 253365 h 523875"/>
                        <a:gd name="connsiteX4" fmla="*/ 105727 w 257175"/>
                        <a:gd name="connsiteY4" fmla="*/ 389573 h 523875"/>
                        <a:gd name="connsiteX5" fmla="*/ 0 w 257175"/>
                        <a:gd name="connsiteY5" fmla="*/ 525780 h 523875"/>
                        <a:gd name="connsiteX6" fmla="*/ 115252 w 257175"/>
                        <a:gd name="connsiteY6" fmla="*/ 525780 h 523875"/>
                        <a:gd name="connsiteX7" fmla="*/ 260985 w 257175"/>
                        <a:gd name="connsiteY7" fmla="*/ 0 h 523875"/>
                        <a:gd name="connsiteX8" fmla="*/ 1905 w 25717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523875">
                          <a:moveTo>
                            <a:pt x="1905" y="0"/>
                          </a:moveTo>
                          <a:cubicBezTo>
                            <a:pt x="57150" y="12383"/>
                            <a:pt x="97155" y="47625"/>
                            <a:pt x="97155" y="133350"/>
                          </a:cubicBezTo>
                          <a:cubicBezTo>
                            <a:pt x="97155" y="195263"/>
                            <a:pt x="66675" y="239078"/>
                            <a:pt x="5715" y="251460"/>
                          </a:cubicBezTo>
                          <a:lnTo>
                            <a:pt x="5715" y="253365"/>
                          </a:lnTo>
                          <a:cubicBezTo>
                            <a:pt x="84773" y="264795"/>
                            <a:pt x="105727" y="315278"/>
                            <a:pt x="105727" y="389573"/>
                          </a:cubicBezTo>
                          <a:cubicBezTo>
                            <a:pt x="105727" y="482918"/>
                            <a:pt x="50483" y="514350"/>
                            <a:pt x="0" y="525780"/>
                          </a:cubicBezTo>
                          <a:lnTo>
                            <a:pt x="115252" y="525780"/>
                          </a:lnTo>
                          <a:lnTo>
                            <a:pt x="260985" y="0"/>
                          </a:lnTo>
                          <a:lnTo>
                            <a:pt x="1905" y="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0" name="Freeform: Shape 89">
                      <a:extLst>
                        <a:ext uri="{FF2B5EF4-FFF2-40B4-BE49-F238E27FC236}">
                          <a16:creationId xmlns:a16="http://schemas.microsoft.com/office/drawing/2014/main" id="{9970FF41-738F-4F1F-87CE-AE6E7CCD5B97}"/>
                        </a:ext>
                      </a:extLst>
                    </p:cNvPr>
                    <p:cNvSpPr/>
                    <p:nvPr/>
                  </p:nvSpPr>
                  <p:spPr>
                    <a:xfrm>
                      <a:off x="1025893" y="1334631"/>
                      <a:ext cx="201693" cy="115253"/>
                    </a:xfrm>
                    <a:custGeom>
                      <a:avLst/>
                      <a:gdLst>
                        <a:gd name="connsiteX0" fmla="*/ 29528 w 200025"/>
                        <a:gd name="connsiteY0" fmla="*/ 0 h 114300"/>
                        <a:gd name="connsiteX1" fmla="*/ 0 w 200025"/>
                        <a:gd name="connsiteY1" fmla="*/ 116205 h 114300"/>
                        <a:gd name="connsiteX2" fmla="*/ 208598 w 200025"/>
                        <a:gd name="connsiteY2" fmla="*/ 116205 h 114300"/>
                        <a:gd name="connsiteX3" fmla="*/ 179070 w 200025"/>
                        <a:gd name="connsiteY3" fmla="*/ 0 h 114300"/>
                      </a:gdLst>
                      <a:ahLst/>
                      <a:cxnLst>
                        <a:cxn ang="0">
                          <a:pos x="connsiteX0" y="connsiteY0"/>
                        </a:cxn>
                        <a:cxn ang="0">
                          <a:pos x="connsiteX1" y="connsiteY1"/>
                        </a:cxn>
                        <a:cxn ang="0">
                          <a:pos x="connsiteX2" y="connsiteY2"/>
                        </a:cxn>
                        <a:cxn ang="0">
                          <a:pos x="connsiteX3" y="connsiteY3"/>
                        </a:cxn>
                      </a:cxnLst>
                      <a:rect l="l" t="t" r="r" b="b"/>
                      <a:pathLst>
                        <a:path w="200025" h="114300">
                          <a:moveTo>
                            <a:pt x="29528" y="0"/>
                          </a:moveTo>
                          <a:lnTo>
                            <a:pt x="0" y="116205"/>
                          </a:lnTo>
                          <a:lnTo>
                            <a:pt x="208598" y="116205"/>
                          </a:lnTo>
                          <a:lnTo>
                            <a:pt x="179070" y="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1" name="Freeform: Shape 90">
                      <a:extLst>
                        <a:ext uri="{FF2B5EF4-FFF2-40B4-BE49-F238E27FC236}">
                          <a16:creationId xmlns:a16="http://schemas.microsoft.com/office/drawing/2014/main" id="{D2190CCB-DA83-4332-A2DF-D1D4F63AA548}"/>
                        </a:ext>
                      </a:extLst>
                    </p:cNvPr>
                    <p:cNvSpPr/>
                    <p:nvPr/>
                  </p:nvSpPr>
                  <p:spPr>
                    <a:xfrm>
                      <a:off x="2052607" y="922601"/>
                      <a:ext cx="57627" cy="96044"/>
                    </a:xfrm>
                    <a:custGeom>
                      <a:avLst/>
                      <a:gdLst>
                        <a:gd name="connsiteX0" fmla="*/ 0 w 57150"/>
                        <a:gd name="connsiteY0" fmla="*/ 0 h 95250"/>
                        <a:gd name="connsiteX1" fmla="*/ 33338 w 57150"/>
                        <a:gd name="connsiteY1" fmla="*/ 0 h 95250"/>
                        <a:gd name="connsiteX2" fmla="*/ 42863 w 57150"/>
                        <a:gd name="connsiteY2" fmla="*/ 953 h 95250"/>
                        <a:gd name="connsiteX3" fmla="*/ 49530 w 57150"/>
                        <a:gd name="connsiteY3" fmla="*/ 2858 h 95250"/>
                        <a:gd name="connsiteX4" fmla="*/ 54292 w 57150"/>
                        <a:gd name="connsiteY4" fmla="*/ 6667 h 95250"/>
                        <a:gd name="connsiteX5" fmla="*/ 57150 w 57150"/>
                        <a:gd name="connsiteY5" fmla="*/ 10478 h 95250"/>
                        <a:gd name="connsiteX6" fmla="*/ 59055 w 57150"/>
                        <a:gd name="connsiteY6" fmla="*/ 14288 h 95250"/>
                        <a:gd name="connsiteX7" fmla="*/ 60008 w 57150"/>
                        <a:gd name="connsiteY7" fmla="*/ 18098 h 95250"/>
                        <a:gd name="connsiteX8" fmla="*/ 60960 w 57150"/>
                        <a:gd name="connsiteY8" fmla="*/ 21908 h 95250"/>
                        <a:gd name="connsiteX9" fmla="*/ 60960 w 57150"/>
                        <a:gd name="connsiteY9" fmla="*/ 23813 h 95250"/>
                        <a:gd name="connsiteX10" fmla="*/ 57150 w 57150"/>
                        <a:gd name="connsiteY10" fmla="*/ 40005 h 95250"/>
                        <a:gd name="connsiteX11" fmla="*/ 42863 w 57150"/>
                        <a:gd name="connsiteY11" fmla="*/ 48578 h 95250"/>
                        <a:gd name="connsiteX12" fmla="*/ 42863 w 57150"/>
                        <a:gd name="connsiteY12" fmla="*/ 49530 h 95250"/>
                        <a:gd name="connsiteX13" fmla="*/ 59055 w 57150"/>
                        <a:gd name="connsiteY13" fmla="*/ 57150 h 95250"/>
                        <a:gd name="connsiteX14" fmla="*/ 63817 w 57150"/>
                        <a:gd name="connsiteY14" fmla="*/ 74295 h 95250"/>
                        <a:gd name="connsiteX15" fmla="*/ 60960 w 57150"/>
                        <a:gd name="connsiteY15" fmla="*/ 89535 h 95250"/>
                        <a:gd name="connsiteX16" fmla="*/ 53340 w 57150"/>
                        <a:gd name="connsiteY16" fmla="*/ 98108 h 95250"/>
                        <a:gd name="connsiteX17" fmla="*/ 42863 w 57150"/>
                        <a:gd name="connsiteY17" fmla="*/ 101918 h 95250"/>
                        <a:gd name="connsiteX18" fmla="*/ 33338 w 57150"/>
                        <a:gd name="connsiteY18" fmla="*/ 102870 h 95250"/>
                        <a:gd name="connsiteX19" fmla="*/ 0 w 57150"/>
                        <a:gd name="connsiteY19" fmla="*/ 102870 h 95250"/>
                        <a:gd name="connsiteX20" fmla="*/ 0 w 57150"/>
                        <a:gd name="connsiteY20" fmla="*/ 0 h 95250"/>
                        <a:gd name="connsiteX21" fmla="*/ 32385 w 57150"/>
                        <a:gd name="connsiteY21" fmla="*/ 43815 h 95250"/>
                        <a:gd name="connsiteX22" fmla="*/ 43815 w 57150"/>
                        <a:gd name="connsiteY22" fmla="*/ 39053 h 95250"/>
                        <a:gd name="connsiteX23" fmla="*/ 47625 w 57150"/>
                        <a:gd name="connsiteY23" fmla="*/ 26670 h 95250"/>
                        <a:gd name="connsiteX24" fmla="*/ 43815 w 57150"/>
                        <a:gd name="connsiteY24" fmla="*/ 15240 h 95250"/>
                        <a:gd name="connsiteX25" fmla="*/ 31433 w 57150"/>
                        <a:gd name="connsiteY25" fmla="*/ 10478 h 95250"/>
                        <a:gd name="connsiteX26" fmla="*/ 13335 w 57150"/>
                        <a:gd name="connsiteY26" fmla="*/ 10478 h 95250"/>
                        <a:gd name="connsiteX27" fmla="*/ 13335 w 57150"/>
                        <a:gd name="connsiteY27" fmla="*/ 42863 h 95250"/>
                        <a:gd name="connsiteX28" fmla="*/ 32385 w 57150"/>
                        <a:gd name="connsiteY28" fmla="*/ 42863 h 95250"/>
                        <a:gd name="connsiteX29" fmla="*/ 31433 w 57150"/>
                        <a:gd name="connsiteY29" fmla="*/ 91440 h 95250"/>
                        <a:gd name="connsiteX30" fmla="*/ 40005 w 57150"/>
                        <a:gd name="connsiteY30" fmla="*/ 89535 h 95250"/>
                        <a:gd name="connsiteX31" fmla="*/ 45720 w 57150"/>
                        <a:gd name="connsiteY31" fmla="*/ 85725 h 95250"/>
                        <a:gd name="connsiteX32" fmla="*/ 48578 w 57150"/>
                        <a:gd name="connsiteY32" fmla="*/ 80010 h 95250"/>
                        <a:gd name="connsiteX33" fmla="*/ 50483 w 57150"/>
                        <a:gd name="connsiteY33" fmla="*/ 74295 h 95250"/>
                        <a:gd name="connsiteX34" fmla="*/ 48578 w 57150"/>
                        <a:gd name="connsiteY34" fmla="*/ 64770 h 95250"/>
                        <a:gd name="connsiteX35" fmla="*/ 43815 w 57150"/>
                        <a:gd name="connsiteY35" fmla="*/ 59055 h 95250"/>
                        <a:gd name="connsiteX36" fmla="*/ 36195 w 57150"/>
                        <a:gd name="connsiteY36" fmla="*/ 56198 h 95250"/>
                        <a:gd name="connsiteX37" fmla="*/ 26670 w 57150"/>
                        <a:gd name="connsiteY37" fmla="*/ 55245 h 95250"/>
                        <a:gd name="connsiteX38" fmla="*/ 12383 w 57150"/>
                        <a:gd name="connsiteY38" fmla="*/ 55245 h 95250"/>
                        <a:gd name="connsiteX39" fmla="*/ 12383 w 57150"/>
                        <a:gd name="connsiteY39" fmla="*/ 92393 h 95250"/>
                        <a:gd name="connsiteX40" fmla="*/ 31433 w 57150"/>
                        <a:gd name="connsiteY40" fmla="*/ 9239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150" h="95250">
                          <a:moveTo>
                            <a:pt x="0" y="0"/>
                          </a:moveTo>
                          <a:lnTo>
                            <a:pt x="33338" y="0"/>
                          </a:lnTo>
                          <a:cubicBezTo>
                            <a:pt x="37148" y="0"/>
                            <a:pt x="40005" y="0"/>
                            <a:pt x="42863" y="953"/>
                          </a:cubicBezTo>
                          <a:cubicBezTo>
                            <a:pt x="45720" y="1905"/>
                            <a:pt x="47625" y="1905"/>
                            <a:pt x="49530" y="2858"/>
                          </a:cubicBezTo>
                          <a:cubicBezTo>
                            <a:pt x="51435" y="3810"/>
                            <a:pt x="52388" y="4763"/>
                            <a:pt x="54292" y="6667"/>
                          </a:cubicBezTo>
                          <a:cubicBezTo>
                            <a:pt x="55245" y="7620"/>
                            <a:pt x="56198" y="9525"/>
                            <a:pt x="57150" y="10478"/>
                          </a:cubicBezTo>
                          <a:cubicBezTo>
                            <a:pt x="58103" y="12383"/>
                            <a:pt x="59055" y="13335"/>
                            <a:pt x="59055" y="14288"/>
                          </a:cubicBezTo>
                          <a:cubicBezTo>
                            <a:pt x="60008" y="15240"/>
                            <a:pt x="60008" y="17145"/>
                            <a:pt x="60008" y="18098"/>
                          </a:cubicBezTo>
                          <a:cubicBezTo>
                            <a:pt x="60008" y="19050"/>
                            <a:pt x="60008" y="20003"/>
                            <a:pt x="60960" y="21908"/>
                          </a:cubicBezTo>
                          <a:cubicBezTo>
                            <a:pt x="60960" y="22860"/>
                            <a:pt x="60960" y="23813"/>
                            <a:pt x="60960" y="23813"/>
                          </a:cubicBezTo>
                          <a:cubicBezTo>
                            <a:pt x="60960" y="30480"/>
                            <a:pt x="60008" y="35243"/>
                            <a:pt x="57150" y="40005"/>
                          </a:cubicBezTo>
                          <a:cubicBezTo>
                            <a:pt x="54292" y="43815"/>
                            <a:pt x="49530" y="46673"/>
                            <a:pt x="42863" y="48578"/>
                          </a:cubicBezTo>
                          <a:lnTo>
                            <a:pt x="42863" y="49530"/>
                          </a:lnTo>
                          <a:cubicBezTo>
                            <a:pt x="50483" y="50483"/>
                            <a:pt x="55245" y="53340"/>
                            <a:pt x="59055" y="57150"/>
                          </a:cubicBezTo>
                          <a:cubicBezTo>
                            <a:pt x="61913" y="60960"/>
                            <a:pt x="63817" y="66675"/>
                            <a:pt x="63817" y="74295"/>
                          </a:cubicBezTo>
                          <a:cubicBezTo>
                            <a:pt x="63817" y="80963"/>
                            <a:pt x="62865" y="85725"/>
                            <a:pt x="60960" y="89535"/>
                          </a:cubicBezTo>
                          <a:cubicBezTo>
                            <a:pt x="59055" y="93345"/>
                            <a:pt x="56198" y="96203"/>
                            <a:pt x="53340" y="98108"/>
                          </a:cubicBezTo>
                          <a:cubicBezTo>
                            <a:pt x="50483" y="100013"/>
                            <a:pt x="46673" y="100965"/>
                            <a:pt x="42863" y="101918"/>
                          </a:cubicBezTo>
                          <a:cubicBezTo>
                            <a:pt x="39053" y="102870"/>
                            <a:pt x="36195" y="102870"/>
                            <a:pt x="33338" y="102870"/>
                          </a:cubicBezTo>
                          <a:lnTo>
                            <a:pt x="0" y="102870"/>
                          </a:lnTo>
                          <a:lnTo>
                            <a:pt x="0" y="0"/>
                          </a:lnTo>
                          <a:close/>
                          <a:moveTo>
                            <a:pt x="32385" y="43815"/>
                          </a:moveTo>
                          <a:cubicBezTo>
                            <a:pt x="37148" y="43815"/>
                            <a:pt x="40958" y="41910"/>
                            <a:pt x="43815" y="39053"/>
                          </a:cubicBezTo>
                          <a:cubicBezTo>
                            <a:pt x="46673" y="36195"/>
                            <a:pt x="47625" y="32385"/>
                            <a:pt x="47625" y="26670"/>
                          </a:cubicBezTo>
                          <a:cubicBezTo>
                            <a:pt x="47625" y="22860"/>
                            <a:pt x="46673" y="19050"/>
                            <a:pt x="43815" y="15240"/>
                          </a:cubicBezTo>
                          <a:cubicBezTo>
                            <a:pt x="40958" y="12383"/>
                            <a:pt x="37148" y="10478"/>
                            <a:pt x="31433" y="10478"/>
                          </a:cubicBezTo>
                          <a:lnTo>
                            <a:pt x="13335" y="10478"/>
                          </a:lnTo>
                          <a:lnTo>
                            <a:pt x="13335" y="42863"/>
                          </a:lnTo>
                          <a:lnTo>
                            <a:pt x="32385" y="42863"/>
                          </a:lnTo>
                          <a:close/>
                          <a:moveTo>
                            <a:pt x="31433" y="91440"/>
                          </a:moveTo>
                          <a:cubicBezTo>
                            <a:pt x="35242" y="91440"/>
                            <a:pt x="38100" y="90488"/>
                            <a:pt x="40005" y="89535"/>
                          </a:cubicBezTo>
                          <a:cubicBezTo>
                            <a:pt x="41910" y="88583"/>
                            <a:pt x="44767" y="86678"/>
                            <a:pt x="45720" y="85725"/>
                          </a:cubicBezTo>
                          <a:cubicBezTo>
                            <a:pt x="47625" y="83820"/>
                            <a:pt x="48578" y="81915"/>
                            <a:pt x="48578" y="80010"/>
                          </a:cubicBezTo>
                          <a:cubicBezTo>
                            <a:pt x="50483" y="78105"/>
                            <a:pt x="50483" y="76200"/>
                            <a:pt x="50483" y="74295"/>
                          </a:cubicBezTo>
                          <a:cubicBezTo>
                            <a:pt x="50483" y="70485"/>
                            <a:pt x="49530" y="66675"/>
                            <a:pt x="48578" y="64770"/>
                          </a:cubicBezTo>
                          <a:cubicBezTo>
                            <a:pt x="47625" y="61913"/>
                            <a:pt x="45720" y="60008"/>
                            <a:pt x="43815" y="59055"/>
                          </a:cubicBezTo>
                          <a:cubicBezTo>
                            <a:pt x="41910" y="58103"/>
                            <a:pt x="39053" y="57150"/>
                            <a:pt x="36195" y="56198"/>
                          </a:cubicBezTo>
                          <a:cubicBezTo>
                            <a:pt x="33338" y="56198"/>
                            <a:pt x="30480" y="55245"/>
                            <a:pt x="26670" y="55245"/>
                          </a:cubicBezTo>
                          <a:lnTo>
                            <a:pt x="12383" y="55245"/>
                          </a:lnTo>
                          <a:lnTo>
                            <a:pt x="12383" y="92393"/>
                          </a:lnTo>
                          <a:lnTo>
                            <a:pt x="31433" y="92393"/>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2" name="Freeform: Shape 91">
                      <a:extLst>
                        <a:ext uri="{FF2B5EF4-FFF2-40B4-BE49-F238E27FC236}">
                          <a16:creationId xmlns:a16="http://schemas.microsoft.com/office/drawing/2014/main" id="{08B78182-D627-4828-ACD3-7AE62F6EBA20}"/>
                        </a:ext>
                      </a:extLst>
                    </p:cNvPr>
                    <p:cNvSpPr/>
                    <p:nvPr/>
                  </p:nvSpPr>
                  <p:spPr>
                    <a:xfrm>
                      <a:off x="2138087" y="922601"/>
                      <a:ext cx="57627" cy="96044"/>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8 h 95250"/>
                        <a:gd name="connsiteX9" fmla="*/ 40005 w 57150"/>
                        <a:gd name="connsiteY9" fmla="*/ 48578 h 95250"/>
                        <a:gd name="connsiteX10" fmla="*/ 40005 w 57150"/>
                        <a:gd name="connsiteY10" fmla="*/ 48578 h 95250"/>
                        <a:gd name="connsiteX11" fmla="*/ 47625 w 57150"/>
                        <a:gd name="connsiteY11" fmla="*/ 50483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8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4768 h 95250"/>
                        <a:gd name="connsiteX31" fmla="*/ 40005 w 57150"/>
                        <a:gd name="connsiteY31" fmla="*/ 42863 h 95250"/>
                        <a:gd name="connsiteX32" fmla="*/ 44767 w 57150"/>
                        <a:gd name="connsiteY32" fmla="*/ 39053 h 95250"/>
                        <a:gd name="connsiteX33" fmla="*/ 47625 w 57150"/>
                        <a:gd name="connsiteY33" fmla="*/ 33338 h 95250"/>
                        <a:gd name="connsiteX34" fmla="*/ 48577 w 57150"/>
                        <a:gd name="connsiteY34" fmla="*/ 26670 h 95250"/>
                        <a:gd name="connsiteX35" fmla="*/ 47625 w 57150"/>
                        <a:gd name="connsiteY35" fmla="*/ 20955 h 95250"/>
                        <a:gd name="connsiteX36" fmla="*/ 45720 w 57150"/>
                        <a:gd name="connsiteY36" fmla="*/ 16193 h 95250"/>
                        <a:gd name="connsiteX37" fmla="*/ 41910 w 57150"/>
                        <a:gd name="connsiteY37" fmla="*/ 12383 h 95250"/>
                        <a:gd name="connsiteX38" fmla="*/ 35242 w 57150"/>
                        <a:gd name="connsiteY38" fmla="*/ 10478 h 95250"/>
                        <a:gd name="connsiteX39" fmla="*/ 13335 w 57150"/>
                        <a:gd name="connsiteY39" fmla="*/ 10478 h 95250"/>
                        <a:gd name="connsiteX40" fmla="*/ 13335 w 57150"/>
                        <a:gd name="connsiteY40" fmla="*/ 42863 h 95250"/>
                        <a:gd name="connsiteX41" fmla="*/ 33338 w 57150"/>
                        <a:gd name="connsiteY41" fmla="*/ 4286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9525"/>
                            <a:pt x="58102" y="12383"/>
                            <a:pt x="58102" y="16193"/>
                          </a:cubicBezTo>
                          <a:cubicBezTo>
                            <a:pt x="59055" y="19050"/>
                            <a:pt x="59055" y="21908"/>
                            <a:pt x="59055" y="25718"/>
                          </a:cubicBezTo>
                          <a:cubicBezTo>
                            <a:pt x="59055" y="31433"/>
                            <a:pt x="57150" y="37148"/>
                            <a:pt x="54292" y="40958"/>
                          </a:cubicBezTo>
                          <a:cubicBezTo>
                            <a:pt x="51435" y="44768"/>
                            <a:pt x="46672" y="47625"/>
                            <a:pt x="40005" y="48578"/>
                          </a:cubicBezTo>
                          <a:lnTo>
                            <a:pt x="40005" y="48578"/>
                          </a:lnTo>
                          <a:cubicBezTo>
                            <a:pt x="42863" y="48578"/>
                            <a:pt x="45720" y="49530"/>
                            <a:pt x="47625" y="50483"/>
                          </a:cubicBezTo>
                          <a:cubicBezTo>
                            <a:pt x="49530" y="51435"/>
                            <a:pt x="51435" y="52388"/>
                            <a:pt x="52388" y="54293"/>
                          </a:cubicBezTo>
                          <a:cubicBezTo>
                            <a:pt x="53340" y="56198"/>
                            <a:pt x="54292" y="59055"/>
                            <a:pt x="55245" y="61913"/>
                          </a:cubicBezTo>
                          <a:cubicBezTo>
                            <a:pt x="56197" y="64770"/>
                            <a:pt x="56197" y="69533"/>
                            <a:pt x="56197" y="74295"/>
                          </a:cubicBezTo>
                          <a:cubicBezTo>
                            <a:pt x="56197" y="75248"/>
                            <a:pt x="56197" y="77153"/>
                            <a:pt x="56197" y="79058"/>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3"/>
                            <a:pt x="41910" y="65723"/>
                          </a:cubicBezTo>
                          <a:cubicBezTo>
                            <a:pt x="41910" y="62865"/>
                            <a:pt x="40957" y="60008"/>
                            <a:pt x="40005" y="58103"/>
                          </a:cubicBezTo>
                          <a:cubicBezTo>
                            <a:pt x="39052" y="56198"/>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4768"/>
                          </a:moveTo>
                          <a:cubicBezTo>
                            <a:pt x="35242" y="44768"/>
                            <a:pt x="38100" y="44768"/>
                            <a:pt x="40005" y="42863"/>
                          </a:cubicBezTo>
                          <a:cubicBezTo>
                            <a:pt x="41910" y="41910"/>
                            <a:pt x="42863" y="40958"/>
                            <a:pt x="44767" y="39053"/>
                          </a:cubicBezTo>
                          <a:cubicBezTo>
                            <a:pt x="45720" y="37148"/>
                            <a:pt x="46672" y="35243"/>
                            <a:pt x="47625" y="33338"/>
                          </a:cubicBezTo>
                          <a:cubicBezTo>
                            <a:pt x="48577" y="31433"/>
                            <a:pt x="48577" y="29528"/>
                            <a:pt x="48577" y="26670"/>
                          </a:cubicBezTo>
                          <a:cubicBezTo>
                            <a:pt x="48577" y="24765"/>
                            <a:pt x="48577" y="22860"/>
                            <a:pt x="47625" y="20955"/>
                          </a:cubicBezTo>
                          <a:cubicBezTo>
                            <a:pt x="47625" y="19050"/>
                            <a:pt x="46672" y="17145"/>
                            <a:pt x="45720" y="16193"/>
                          </a:cubicBezTo>
                          <a:cubicBezTo>
                            <a:pt x="44767" y="14288"/>
                            <a:pt x="42863" y="13335"/>
                            <a:pt x="41910" y="12383"/>
                          </a:cubicBezTo>
                          <a:cubicBezTo>
                            <a:pt x="40005" y="11430"/>
                            <a:pt x="38100" y="10478"/>
                            <a:pt x="35242" y="10478"/>
                          </a:cubicBezTo>
                          <a:lnTo>
                            <a:pt x="13335" y="10478"/>
                          </a:lnTo>
                          <a:lnTo>
                            <a:pt x="13335" y="42863"/>
                          </a:lnTo>
                          <a:lnTo>
                            <a:pt x="33338" y="42863"/>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3" name="Freeform: Shape 92">
                      <a:extLst>
                        <a:ext uri="{FF2B5EF4-FFF2-40B4-BE49-F238E27FC236}">
                          <a16:creationId xmlns:a16="http://schemas.microsoft.com/office/drawing/2014/main" id="{F5CADA8A-F1A0-453E-8604-147E4F3C4F10}"/>
                        </a:ext>
                      </a:extLst>
                    </p:cNvPr>
                    <p:cNvSpPr/>
                    <p:nvPr/>
                  </p:nvSpPr>
                  <p:spPr>
                    <a:xfrm>
                      <a:off x="2220686" y="922601"/>
                      <a:ext cx="9604" cy="96044"/>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4" name="Freeform: Shape 93">
                      <a:extLst>
                        <a:ext uri="{FF2B5EF4-FFF2-40B4-BE49-F238E27FC236}">
                          <a16:creationId xmlns:a16="http://schemas.microsoft.com/office/drawing/2014/main" id="{7D20A3B3-2E01-48EF-9566-4A4B6B2E3F62}"/>
                        </a:ext>
                      </a:extLst>
                    </p:cNvPr>
                    <p:cNvSpPr/>
                    <p:nvPr/>
                  </p:nvSpPr>
                  <p:spPr>
                    <a:xfrm>
                      <a:off x="2249499" y="922601"/>
                      <a:ext cx="67231" cy="96044"/>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5" name="Freeform: Shape 94">
                      <a:extLst>
                        <a:ext uri="{FF2B5EF4-FFF2-40B4-BE49-F238E27FC236}">
                          <a16:creationId xmlns:a16="http://schemas.microsoft.com/office/drawing/2014/main" id="{65767D5D-8555-42DB-AB42-D55922867665}"/>
                        </a:ext>
                      </a:extLst>
                    </p:cNvPr>
                    <p:cNvSpPr/>
                    <p:nvPr/>
                  </p:nvSpPr>
                  <p:spPr>
                    <a:xfrm>
                      <a:off x="2333058" y="922601"/>
                      <a:ext cx="9604" cy="96044"/>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6" name="Freeform: Shape 95">
                      <a:extLst>
                        <a:ext uri="{FF2B5EF4-FFF2-40B4-BE49-F238E27FC236}">
                          <a16:creationId xmlns:a16="http://schemas.microsoft.com/office/drawing/2014/main" id="{C4AA188B-BF67-4CB0-ABE1-3FB787027D80}"/>
                        </a:ext>
                      </a:extLst>
                    </p:cNvPr>
                    <p:cNvSpPr/>
                    <p:nvPr/>
                  </p:nvSpPr>
                  <p:spPr>
                    <a:xfrm>
                      <a:off x="2370515" y="919719"/>
                      <a:ext cx="57627" cy="105649"/>
                    </a:xfrm>
                    <a:custGeom>
                      <a:avLst/>
                      <a:gdLst>
                        <a:gd name="connsiteX0" fmla="*/ 10477 w 57150"/>
                        <a:gd name="connsiteY0" fmla="*/ 78105 h 104775"/>
                        <a:gd name="connsiteX1" fmla="*/ 12383 w 57150"/>
                        <a:gd name="connsiteY1" fmla="*/ 86678 h 104775"/>
                        <a:gd name="connsiteX2" fmla="*/ 16192 w 57150"/>
                        <a:gd name="connsiteY2" fmla="*/ 92393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3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8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2 w 57150"/>
                        <a:gd name="connsiteY25" fmla="*/ 16193 h 104775"/>
                        <a:gd name="connsiteX26" fmla="*/ 16192 w 57150"/>
                        <a:gd name="connsiteY26" fmla="*/ 20955 h 104775"/>
                        <a:gd name="connsiteX27" fmla="*/ 15240 w 57150"/>
                        <a:gd name="connsiteY27" fmla="*/ 27623 h 104775"/>
                        <a:gd name="connsiteX28" fmla="*/ 19050 w 57150"/>
                        <a:gd name="connsiteY28" fmla="*/ 37148 h 104775"/>
                        <a:gd name="connsiteX29" fmla="*/ 27622 w 57150"/>
                        <a:gd name="connsiteY29" fmla="*/ 43815 h 104775"/>
                        <a:gd name="connsiteX30" fmla="*/ 39052 w 57150"/>
                        <a:gd name="connsiteY30" fmla="*/ 49530 h 104775"/>
                        <a:gd name="connsiteX31" fmla="*/ 50483 w 57150"/>
                        <a:gd name="connsiteY31" fmla="*/ 56198 h 104775"/>
                        <a:gd name="connsiteX32" fmla="*/ 59055 w 57150"/>
                        <a:gd name="connsiteY32" fmla="*/ 65723 h 104775"/>
                        <a:gd name="connsiteX33" fmla="*/ 62865 w 57150"/>
                        <a:gd name="connsiteY33" fmla="*/ 79058 h 104775"/>
                        <a:gd name="connsiteX34" fmla="*/ 60008 w 57150"/>
                        <a:gd name="connsiteY34" fmla="*/ 92393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2 w 57150"/>
                        <a:gd name="connsiteY42" fmla="*/ 80010 h 104775"/>
                        <a:gd name="connsiteX43" fmla="*/ 952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7" y="78105"/>
                          </a:moveTo>
                          <a:cubicBezTo>
                            <a:pt x="10477" y="81915"/>
                            <a:pt x="11430" y="84773"/>
                            <a:pt x="12383" y="86678"/>
                          </a:cubicBezTo>
                          <a:cubicBezTo>
                            <a:pt x="13335" y="88583"/>
                            <a:pt x="14288" y="90488"/>
                            <a:pt x="16192" y="92393"/>
                          </a:cubicBezTo>
                          <a:cubicBezTo>
                            <a:pt x="18097" y="94298"/>
                            <a:pt x="20002" y="95250"/>
                            <a:pt x="21908" y="95250"/>
                          </a:cubicBezTo>
                          <a:cubicBezTo>
                            <a:pt x="23813" y="96203"/>
                            <a:pt x="25717" y="96203"/>
                            <a:pt x="28575" y="96203"/>
                          </a:cubicBezTo>
                          <a:cubicBezTo>
                            <a:pt x="31433" y="96203"/>
                            <a:pt x="33338" y="96203"/>
                            <a:pt x="36195" y="95250"/>
                          </a:cubicBezTo>
                          <a:cubicBezTo>
                            <a:pt x="38100" y="94298"/>
                            <a:pt x="40005" y="93345"/>
                            <a:pt x="41910" y="92393"/>
                          </a:cubicBezTo>
                          <a:cubicBezTo>
                            <a:pt x="43815" y="91440"/>
                            <a:pt x="44767" y="89535"/>
                            <a:pt x="45720" y="87630"/>
                          </a:cubicBezTo>
                          <a:cubicBezTo>
                            <a:pt x="46672" y="85725"/>
                            <a:pt x="47625" y="82868"/>
                            <a:pt x="47625" y="80010"/>
                          </a:cubicBezTo>
                          <a:cubicBezTo>
                            <a:pt x="47625" y="76200"/>
                            <a:pt x="46672" y="73343"/>
                            <a:pt x="43815" y="70485"/>
                          </a:cubicBezTo>
                          <a:cubicBezTo>
                            <a:pt x="41910" y="67628"/>
                            <a:pt x="39052" y="65723"/>
                            <a:pt x="35242" y="63818"/>
                          </a:cubicBezTo>
                          <a:cubicBezTo>
                            <a:pt x="31433" y="61913"/>
                            <a:pt x="28575" y="60008"/>
                            <a:pt x="23813" y="58103"/>
                          </a:cubicBezTo>
                          <a:cubicBezTo>
                            <a:pt x="20002" y="56198"/>
                            <a:pt x="16192" y="54293"/>
                            <a:pt x="12383" y="51435"/>
                          </a:cubicBezTo>
                          <a:cubicBezTo>
                            <a:pt x="8572" y="48578"/>
                            <a:pt x="5715" y="45720"/>
                            <a:pt x="3810" y="41910"/>
                          </a:cubicBezTo>
                          <a:cubicBezTo>
                            <a:pt x="1905" y="38100"/>
                            <a:pt x="0" y="34290"/>
                            <a:pt x="0" y="28575"/>
                          </a:cubicBezTo>
                          <a:cubicBezTo>
                            <a:pt x="0" y="23813"/>
                            <a:pt x="952"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2" y="16193"/>
                          </a:cubicBezTo>
                          <a:cubicBezTo>
                            <a:pt x="18097" y="17145"/>
                            <a:pt x="17145" y="19050"/>
                            <a:pt x="16192" y="20955"/>
                          </a:cubicBezTo>
                          <a:cubicBezTo>
                            <a:pt x="15240" y="22860"/>
                            <a:pt x="15240" y="25718"/>
                            <a:pt x="15240" y="27623"/>
                          </a:cubicBezTo>
                          <a:cubicBezTo>
                            <a:pt x="15240" y="31433"/>
                            <a:pt x="16192" y="34290"/>
                            <a:pt x="19050" y="37148"/>
                          </a:cubicBezTo>
                          <a:cubicBezTo>
                            <a:pt x="20955" y="40005"/>
                            <a:pt x="23813" y="41910"/>
                            <a:pt x="27622" y="43815"/>
                          </a:cubicBezTo>
                          <a:cubicBezTo>
                            <a:pt x="31433" y="45720"/>
                            <a:pt x="35242" y="47625"/>
                            <a:pt x="39052" y="49530"/>
                          </a:cubicBezTo>
                          <a:cubicBezTo>
                            <a:pt x="42863" y="51435"/>
                            <a:pt x="46672" y="53340"/>
                            <a:pt x="50483" y="56198"/>
                          </a:cubicBezTo>
                          <a:cubicBezTo>
                            <a:pt x="54292" y="59055"/>
                            <a:pt x="57150" y="61913"/>
                            <a:pt x="59055" y="65723"/>
                          </a:cubicBezTo>
                          <a:cubicBezTo>
                            <a:pt x="60960" y="69533"/>
                            <a:pt x="62865" y="74295"/>
                            <a:pt x="62865" y="79058"/>
                          </a:cubicBezTo>
                          <a:cubicBezTo>
                            <a:pt x="62865" y="84773"/>
                            <a:pt x="61913" y="88583"/>
                            <a:pt x="60008" y="92393"/>
                          </a:cubicBezTo>
                          <a:cubicBezTo>
                            <a:pt x="58102" y="96203"/>
                            <a:pt x="56197" y="99060"/>
                            <a:pt x="53340" y="100965"/>
                          </a:cubicBezTo>
                          <a:cubicBezTo>
                            <a:pt x="50483" y="102870"/>
                            <a:pt x="46672" y="104775"/>
                            <a:pt x="42863" y="105728"/>
                          </a:cubicBezTo>
                          <a:cubicBezTo>
                            <a:pt x="39052"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2" y="83820"/>
                            <a:pt x="952" y="81915"/>
                            <a:pt x="952" y="80010"/>
                          </a:cubicBezTo>
                          <a:cubicBezTo>
                            <a:pt x="952" y="78105"/>
                            <a:pt x="952" y="76200"/>
                            <a:pt x="952" y="74295"/>
                          </a:cubicBezTo>
                          <a:lnTo>
                            <a:pt x="14288" y="74295"/>
                          </a:lnTo>
                          <a:lnTo>
                            <a:pt x="14288" y="78105"/>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7" name="Freeform: Shape 96">
                      <a:extLst>
                        <a:ext uri="{FF2B5EF4-FFF2-40B4-BE49-F238E27FC236}">
                          <a16:creationId xmlns:a16="http://schemas.microsoft.com/office/drawing/2014/main" id="{773B058F-629D-4602-B910-94784601111B}"/>
                        </a:ext>
                      </a:extLst>
                    </p:cNvPr>
                    <p:cNvSpPr/>
                    <p:nvPr/>
                  </p:nvSpPr>
                  <p:spPr>
                    <a:xfrm>
                      <a:off x="2452153" y="922601"/>
                      <a:ext cx="57627" cy="96044"/>
                    </a:xfrm>
                    <a:custGeom>
                      <a:avLst/>
                      <a:gdLst>
                        <a:gd name="connsiteX0" fmla="*/ 0 w 57150"/>
                        <a:gd name="connsiteY0" fmla="*/ 0 h 95250"/>
                        <a:gd name="connsiteX1" fmla="*/ 12383 w 57150"/>
                        <a:gd name="connsiteY1" fmla="*/ 0 h 95250"/>
                        <a:gd name="connsiteX2" fmla="*/ 12383 w 57150"/>
                        <a:gd name="connsiteY2" fmla="*/ 44768 h 95250"/>
                        <a:gd name="connsiteX3" fmla="*/ 48577 w 57150"/>
                        <a:gd name="connsiteY3" fmla="*/ 44768 h 95250"/>
                        <a:gd name="connsiteX4" fmla="*/ 48577 w 57150"/>
                        <a:gd name="connsiteY4" fmla="*/ 0 h 95250"/>
                        <a:gd name="connsiteX5" fmla="*/ 61913 w 57150"/>
                        <a:gd name="connsiteY5" fmla="*/ 0 h 95250"/>
                        <a:gd name="connsiteX6" fmla="*/ 61913 w 57150"/>
                        <a:gd name="connsiteY6" fmla="*/ 102870 h 95250"/>
                        <a:gd name="connsiteX7" fmla="*/ 48577 w 57150"/>
                        <a:gd name="connsiteY7" fmla="*/ 102870 h 95250"/>
                        <a:gd name="connsiteX8" fmla="*/ 48577 w 57150"/>
                        <a:gd name="connsiteY8" fmla="*/ 56198 h 95250"/>
                        <a:gd name="connsiteX9" fmla="*/ 12383 w 57150"/>
                        <a:gd name="connsiteY9" fmla="*/ 56198 h 95250"/>
                        <a:gd name="connsiteX10" fmla="*/ 12383 w 57150"/>
                        <a:gd name="connsiteY10" fmla="*/ 102870 h 95250"/>
                        <a:gd name="connsiteX11" fmla="*/ 0 w 57150"/>
                        <a:gd name="connsiteY11"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12383" y="0"/>
                          </a:lnTo>
                          <a:lnTo>
                            <a:pt x="12383" y="44768"/>
                          </a:lnTo>
                          <a:lnTo>
                            <a:pt x="48577" y="44768"/>
                          </a:lnTo>
                          <a:lnTo>
                            <a:pt x="48577" y="0"/>
                          </a:lnTo>
                          <a:lnTo>
                            <a:pt x="61913" y="0"/>
                          </a:lnTo>
                          <a:lnTo>
                            <a:pt x="61913" y="102870"/>
                          </a:lnTo>
                          <a:lnTo>
                            <a:pt x="48577" y="102870"/>
                          </a:lnTo>
                          <a:lnTo>
                            <a:pt x="48577" y="56198"/>
                          </a:lnTo>
                          <a:lnTo>
                            <a:pt x="12383" y="56198"/>
                          </a:lnTo>
                          <a:lnTo>
                            <a:pt x="12383" y="102870"/>
                          </a:lnTo>
                          <a:lnTo>
                            <a:pt x="0" y="10287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8" name="Freeform: Shape 97">
                      <a:extLst>
                        <a:ext uri="{FF2B5EF4-FFF2-40B4-BE49-F238E27FC236}">
                          <a16:creationId xmlns:a16="http://schemas.microsoft.com/office/drawing/2014/main" id="{B26E93CB-201C-49CF-A172-A75656F55CF0}"/>
                        </a:ext>
                      </a:extLst>
                    </p:cNvPr>
                    <p:cNvSpPr/>
                    <p:nvPr/>
                  </p:nvSpPr>
                  <p:spPr>
                    <a:xfrm>
                      <a:off x="2041083" y="1064746"/>
                      <a:ext cx="76836" cy="96044"/>
                    </a:xfrm>
                    <a:custGeom>
                      <a:avLst/>
                      <a:gdLst>
                        <a:gd name="connsiteX0" fmla="*/ 49530 w 76200"/>
                        <a:gd name="connsiteY0" fmla="*/ 0 h 95250"/>
                        <a:gd name="connsiteX1" fmla="*/ 82867 w 76200"/>
                        <a:gd name="connsiteY1" fmla="*/ 102870 h 95250"/>
                        <a:gd name="connsiteX2" fmla="*/ 68580 w 76200"/>
                        <a:gd name="connsiteY2" fmla="*/ 102870 h 95250"/>
                        <a:gd name="connsiteX3" fmla="*/ 60960 w 76200"/>
                        <a:gd name="connsiteY3" fmla="*/ 78105 h 95250"/>
                        <a:gd name="connsiteX4" fmla="*/ 20955 w 76200"/>
                        <a:gd name="connsiteY4" fmla="*/ 78105 h 95250"/>
                        <a:gd name="connsiteX5" fmla="*/ 13335 w 76200"/>
                        <a:gd name="connsiteY5" fmla="*/ 102870 h 95250"/>
                        <a:gd name="connsiteX6" fmla="*/ 0 w 76200"/>
                        <a:gd name="connsiteY6" fmla="*/ 102870 h 95250"/>
                        <a:gd name="connsiteX7" fmla="*/ 33338 w 76200"/>
                        <a:gd name="connsiteY7" fmla="*/ 0 h 95250"/>
                        <a:gd name="connsiteX8" fmla="*/ 49530 w 76200"/>
                        <a:gd name="connsiteY8" fmla="*/ 0 h 95250"/>
                        <a:gd name="connsiteX9" fmla="*/ 40958 w 76200"/>
                        <a:gd name="connsiteY9" fmla="*/ 11430 h 95250"/>
                        <a:gd name="connsiteX10" fmla="*/ 24765 w 76200"/>
                        <a:gd name="connsiteY10" fmla="*/ 66675 h 95250"/>
                        <a:gd name="connsiteX11" fmla="*/ 58103 w 76200"/>
                        <a:gd name="connsiteY11" fmla="*/ 66675 h 95250"/>
                        <a:gd name="connsiteX12" fmla="*/ 40958 w 76200"/>
                        <a:gd name="connsiteY12" fmla="*/ 11430 h 95250"/>
                        <a:gd name="connsiteX13" fmla="*/ 40958 w 76200"/>
                        <a:gd name="connsiteY13" fmla="*/ 114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49530" y="0"/>
                          </a:moveTo>
                          <a:lnTo>
                            <a:pt x="82867" y="102870"/>
                          </a:lnTo>
                          <a:lnTo>
                            <a:pt x="68580" y="102870"/>
                          </a:lnTo>
                          <a:lnTo>
                            <a:pt x="60960" y="78105"/>
                          </a:lnTo>
                          <a:lnTo>
                            <a:pt x="20955" y="78105"/>
                          </a:lnTo>
                          <a:lnTo>
                            <a:pt x="13335" y="102870"/>
                          </a:lnTo>
                          <a:lnTo>
                            <a:pt x="0" y="102870"/>
                          </a:lnTo>
                          <a:lnTo>
                            <a:pt x="33338" y="0"/>
                          </a:lnTo>
                          <a:lnTo>
                            <a:pt x="49530" y="0"/>
                          </a:lnTo>
                          <a:close/>
                          <a:moveTo>
                            <a:pt x="40958" y="11430"/>
                          </a:moveTo>
                          <a:lnTo>
                            <a:pt x="24765" y="66675"/>
                          </a:lnTo>
                          <a:lnTo>
                            <a:pt x="58103" y="66675"/>
                          </a:lnTo>
                          <a:lnTo>
                            <a:pt x="40958" y="11430"/>
                          </a:lnTo>
                          <a:lnTo>
                            <a:pt x="40958" y="1143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99" name="Freeform: Shape 98">
                      <a:extLst>
                        <a:ext uri="{FF2B5EF4-FFF2-40B4-BE49-F238E27FC236}">
                          <a16:creationId xmlns:a16="http://schemas.microsoft.com/office/drawing/2014/main" id="{3B12B489-54B7-4BB4-818D-A20F3F4651CE}"/>
                        </a:ext>
                      </a:extLst>
                    </p:cNvPr>
                    <p:cNvSpPr/>
                    <p:nvPr/>
                  </p:nvSpPr>
                  <p:spPr>
                    <a:xfrm>
                      <a:off x="2138087" y="1064746"/>
                      <a:ext cx="57627" cy="96044"/>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3 h 95250"/>
                        <a:gd name="connsiteX7" fmla="*/ 59055 w 57150"/>
                        <a:gd name="connsiteY7" fmla="*/ 25718 h 95250"/>
                        <a:gd name="connsiteX8" fmla="*/ 54292 w 57150"/>
                        <a:gd name="connsiteY8" fmla="*/ 40957 h 95250"/>
                        <a:gd name="connsiteX9" fmla="*/ 40005 w 57150"/>
                        <a:gd name="connsiteY9" fmla="*/ 48578 h 95250"/>
                        <a:gd name="connsiteX10" fmla="*/ 40005 w 57150"/>
                        <a:gd name="connsiteY10" fmla="*/ 48578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8 h 95250"/>
                        <a:gd name="connsiteX17" fmla="*/ 58102 w 57150"/>
                        <a:gd name="connsiteY17" fmla="*/ 94298 h 95250"/>
                        <a:gd name="connsiteX18" fmla="*/ 59055 w 57150"/>
                        <a:gd name="connsiteY18" fmla="*/ 100965 h 95250"/>
                        <a:gd name="connsiteX19" fmla="*/ 45720 w 57150"/>
                        <a:gd name="connsiteY19" fmla="*/ 100965 h 95250"/>
                        <a:gd name="connsiteX20" fmla="*/ 43815 w 57150"/>
                        <a:gd name="connsiteY20" fmla="*/ 94298 h 95250"/>
                        <a:gd name="connsiteX21" fmla="*/ 42863 w 57150"/>
                        <a:gd name="connsiteY21" fmla="*/ 85725 h 95250"/>
                        <a:gd name="connsiteX22" fmla="*/ 42863 w 57150"/>
                        <a:gd name="connsiteY22" fmla="*/ 76200 h 95250"/>
                        <a:gd name="connsiteX23" fmla="*/ 41910 w 57150"/>
                        <a:gd name="connsiteY23" fmla="*/ 65723 h 95250"/>
                        <a:gd name="connsiteX24" fmla="*/ 40005 w 57150"/>
                        <a:gd name="connsiteY24" fmla="*/ 58103 h 95250"/>
                        <a:gd name="connsiteX25" fmla="*/ 36195 w 57150"/>
                        <a:gd name="connsiteY25" fmla="*/ 54293 h 95250"/>
                        <a:gd name="connsiteX26" fmla="*/ 31432 w 57150"/>
                        <a:gd name="connsiteY26" fmla="*/ 52388 h 95250"/>
                        <a:gd name="connsiteX27" fmla="*/ 27622 w 57150"/>
                        <a:gd name="connsiteY27" fmla="*/ 52388 h 95250"/>
                        <a:gd name="connsiteX28" fmla="*/ 13335 w 57150"/>
                        <a:gd name="connsiteY28" fmla="*/ 52388 h 95250"/>
                        <a:gd name="connsiteX29" fmla="*/ 13335 w 57150"/>
                        <a:gd name="connsiteY29" fmla="*/ 102870 h 95250"/>
                        <a:gd name="connsiteX30" fmla="*/ 33338 w 57150"/>
                        <a:gd name="connsiteY30" fmla="*/ 43815 h 95250"/>
                        <a:gd name="connsiteX31" fmla="*/ 40005 w 57150"/>
                        <a:gd name="connsiteY31" fmla="*/ 41910 h 95250"/>
                        <a:gd name="connsiteX32" fmla="*/ 44767 w 57150"/>
                        <a:gd name="connsiteY32" fmla="*/ 38100 h 95250"/>
                        <a:gd name="connsiteX33" fmla="*/ 47625 w 57150"/>
                        <a:gd name="connsiteY33" fmla="*/ 32385 h 95250"/>
                        <a:gd name="connsiteX34" fmla="*/ 48577 w 57150"/>
                        <a:gd name="connsiteY34" fmla="*/ 25718 h 95250"/>
                        <a:gd name="connsiteX35" fmla="*/ 47625 w 57150"/>
                        <a:gd name="connsiteY35" fmla="*/ 20003 h 95250"/>
                        <a:gd name="connsiteX36" fmla="*/ 45720 w 57150"/>
                        <a:gd name="connsiteY36" fmla="*/ 15240 h 95250"/>
                        <a:gd name="connsiteX37" fmla="*/ 41910 w 57150"/>
                        <a:gd name="connsiteY37" fmla="*/ 11430 h 95250"/>
                        <a:gd name="connsiteX38" fmla="*/ 35242 w 57150"/>
                        <a:gd name="connsiteY38" fmla="*/ 9525 h 95250"/>
                        <a:gd name="connsiteX39" fmla="*/ 13335 w 57150"/>
                        <a:gd name="connsiteY39" fmla="*/ 9525 h 95250"/>
                        <a:gd name="connsiteX40" fmla="*/ 13335 w 57150"/>
                        <a:gd name="connsiteY40" fmla="*/ 41910 h 95250"/>
                        <a:gd name="connsiteX41" fmla="*/ 33338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3"/>
                            <a:pt x="46672" y="1905"/>
                          </a:cubicBezTo>
                          <a:cubicBezTo>
                            <a:pt x="49530" y="3810"/>
                            <a:pt x="52388" y="5715"/>
                            <a:pt x="54292" y="7620"/>
                          </a:cubicBezTo>
                          <a:cubicBezTo>
                            <a:pt x="56197" y="10478"/>
                            <a:pt x="58102" y="12382"/>
                            <a:pt x="58102" y="16193"/>
                          </a:cubicBezTo>
                          <a:cubicBezTo>
                            <a:pt x="59055" y="19050"/>
                            <a:pt x="59055" y="21907"/>
                            <a:pt x="59055" y="25718"/>
                          </a:cubicBezTo>
                          <a:cubicBezTo>
                            <a:pt x="59055" y="31432"/>
                            <a:pt x="57150" y="37147"/>
                            <a:pt x="54292" y="40957"/>
                          </a:cubicBezTo>
                          <a:cubicBezTo>
                            <a:pt x="51435" y="44768"/>
                            <a:pt x="46672" y="47625"/>
                            <a:pt x="40005" y="48578"/>
                          </a:cubicBezTo>
                          <a:lnTo>
                            <a:pt x="40005" y="48578"/>
                          </a:lnTo>
                          <a:cubicBezTo>
                            <a:pt x="42863" y="48578"/>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8"/>
                            <a:pt x="56197" y="77153"/>
                            <a:pt x="56197" y="79057"/>
                          </a:cubicBezTo>
                          <a:cubicBezTo>
                            <a:pt x="56197" y="80963"/>
                            <a:pt x="56197" y="83820"/>
                            <a:pt x="57150" y="86678"/>
                          </a:cubicBezTo>
                          <a:cubicBezTo>
                            <a:pt x="57150" y="89535"/>
                            <a:pt x="58102" y="92393"/>
                            <a:pt x="58102" y="94298"/>
                          </a:cubicBezTo>
                          <a:cubicBezTo>
                            <a:pt x="58102" y="97155"/>
                            <a:pt x="59055" y="99060"/>
                            <a:pt x="59055" y="100965"/>
                          </a:cubicBezTo>
                          <a:lnTo>
                            <a:pt x="45720" y="100965"/>
                          </a:lnTo>
                          <a:cubicBezTo>
                            <a:pt x="44767" y="99060"/>
                            <a:pt x="43815" y="97155"/>
                            <a:pt x="43815" y="94298"/>
                          </a:cubicBezTo>
                          <a:cubicBezTo>
                            <a:pt x="43815" y="91440"/>
                            <a:pt x="42863" y="89535"/>
                            <a:pt x="42863" y="85725"/>
                          </a:cubicBezTo>
                          <a:cubicBezTo>
                            <a:pt x="42863" y="82868"/>
                            <a:pt x="42863" y="80010"/>
                            <a:pt x="42863" y="76200"/>
                          </a:cubicBezTo>
                          <a:cubicBezTo>
                            <a:pt x="42863" y="73343"/>
                            <a:pt x="42863" y="69532"/>
                            <a:pt x="41910" y="65723"/>
                          </a:cubicBezTo>
                          <a:cubicBezTo>
                            <a:pt x="41910" y="62865"/>
                            <a:pt x="40957" y="60007"/>
                            <a:pt x="40005" y="58103"/>
                          </a:cubicBezTo>
                          <a:cubicBezTo>
                            <a:pt x="39052" y="56197"/>
                            <a:pt x="37147" y="55245"/>
                            <a:pt x="36195" y="54293"/>
                          </a:cubicBezTo>
                          <a:cubicBezTo>
                            <a:pt x="34290" y="53340"/>
                            <a:pt x="33338" y="53340"/>
                            <a:pt x="31432" y="52388"/>
                          </a:cubicBezTo>
                          <a:cubicBezTo>
                            <a:pt x="29527" y="52388"/>
                            <a:pt x="28575" y="52388"/>
                            <a:pt x="27622" y="52388"/>
                          </a:cubicBezTo>
                          <a:lnTo>
                            <a:pt x="13335" y="52388"/>
                          </a:lnTo>
                          <a:lnTo>
                            <a:pt x="13335" y="102870"/>
                          </a:lnTo>
                          <a:close/>
                          <a:moveTo>
                            <a:pt x="33338" y="43815"/>
                          </a:moveTo>
                          <a:cubicBezTo>
                            <a:pt x="35242" y="43815"/>
                            <a:pt x="38100" y="43815"/>
                            <a:pt x="40005" y="41910"/>
                          </a:cubicBezTo>
                          <a:cubicBezTo>
                            <a:pt x="41910" y="40957"/>
                            <a:pt x="42863" y="40005"/>
                            <a:pt x="44767" y="38100"/>
                          </a:cubicBezTo>
                          <a:cubicBezTo>
                            <a:pt x="45720" y="36195"/>
                            <a:pt x="46672" y="34290"/>
                            <a:pt x="47625" y="32385"/>
                          </a:cubicBezTo>
                          <a:cubicBezTo>
                            <a:pt x="48577" y="30480"/>
                            <a:pt x="48577" y="28575"/>
                            <a:pt x="48577" y="25718"/>
                          </a:cubicBezTo>
                          <a:cubicBezTo>
                            <a:pt x="48577" y="23813"/>
                            <a:pt x="48577" y="21907"/>
                            <a:pt x="47625" y="20003"/>
                          </a:cubicBezTo>
                          <a:cubicBezTo>
                            <a:pt x="47625" y="18097"/>
                            <a:pt x="46672" y="16193"/>
                            <a:pt x="45720" y="15240"/>
                          </a:cubicBezTo>
                          <a:cubicBezTo>
                            <a:pt x="44767" y="13335"/>
                            <a:pt x="42863" y="12382"/>
                            <a:pt x="41910" y="11430"/>
                          </a:cubicBezTo>
                          <a:cubicBezTo>
                            <a:pt x="40005" y="10478"/>
                            <a:pt x="38100" y="9525"/>
                            <a:pt x="35242" y="9525"/>
                          </a:cubicBezTo>
                          <a:lnTo>
                            <a:pt x="13335" y="9525"/>
                          </a:lnTo>
                          <a:lnTo>
                            <a:pt x="13335" y="41910"/>
                          </a:lnTo>
                          <a:lnTo>
                            <a:pt x="33338" y="4191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0" name="Freeform: Shape 99">
                      <a:extLst>
                        <a:ext uri="{FF2B5EF4-FFF2-40B4-BE49-F238E27FC236}">
                          <a16:creationId xmlns:a16="http://schemas.microsoft.com/office/drawing/2014/main" id="{8B339AF0-6127-4C0F-AEF3-7F4F476AA3AD}"/>
                        </a:ext>
                      </a:extLst>
                    </p:cNvPr>
                    <p:cNvSpPr/>
                    <p:nvPr/>
                  </p:nvSpPr>
                  <p:spPr>
                    <a:xfrm>
                      <a:off x="2218765" y="1064746"/>
                      <a:ext cx="96044" cy="96044"/>
                    </a:xfrm>
                    <a:custGeom>
                      <a:avLst/>
                      <a:gdLst>
                        <a:gd name="connsiteX0" fmla="*/ 0 w 95250"/>
                        <a:gd name="connsiteY0" fmla="*/ 102870 h 95250"/>
                        <a:gd name="connsiteX1" fmla="*/ 0 w 95250"/>
                        <a:gd name="connsiteY1" fmla="*/ 0 h 95250"/>
                        <a:gd name="connsiteX2" fmla="*/ 21908 w 95250"/>
                        <a:gd name="connsiteY2" fmla="*/ 0 h 95250"/>
                        <a:gd name="connsiteX3" fmla="*/ 47625 w 95250"/>
                        <a:gd name="connsiteY3" fmla="*/ 85725 h 95250"/>
                        <a:gd name="connsiteX4" fmla="*/ 47625 w 95250"/>
                        <a:gd name="connsiteY4" fmla="*/ 85725 h 95250"/>
                        <a:gd name="connsiteX5" fmla="*/ 74295 w 95250"/>
                        <a:gd name="connsiteY5" fmla="*/ 0 h 95250"/>
                        <a:gd name="connsiteX6" fmla="*/ 96203 w 95250"/>
                        <a:gd name="connsiteY6" fmla="*/ 0 h 95250"/>
                        <a:gd name="connsiteX7" fmla="*/ 96203 w 95250"/>
                        <a:gd name="connsiteY7" fmla="*/ 102870 h 95250"/>
                        <a:gd name="connsiteX8" fmla="*/ 82867 w 95250"/>
                        <a:gd name="connsiteY8" fmla="*/ 102870 h 95250"/>
                        <a:gd name="connsiteX9" fmla="*/ 82867 w 95250"/>
                        <a:gd name="connsiteY9" fmla="*/ 11430 h 95250"/>
                        <a:gd name="connsiteX10" fmla="*/ 81915 w 95250"/>
                        <a:gd name="connsiteY10" fmla="*/ 11430 h 95250"/>
                        <a:gd name="connsiteX11" fmla="*/ 53340 w 95250"/>
                        <a:gd name="connsiteY11" fmla="*/ 102870 h 95250"/>
                        <a:gd name="connsiteX12" fmla="*/ 40958 w 95250"/>
                        <a:gd name="connsiteY12" fmla="*/ 102870 h 95250"/>
                        <a:gd name="connsiteX13" fmla="*/ 13335 w 95250"/>
                        <a:gd name="connsiteY13" fmla="*/ 11430 h 95250"/>
                        <a:gd name="connsiteX14" fmla="*/ 12383 w 95250"/>
                        <a:gd name="connsiteY14" fmla="*/ 11430 h 95250"/>
                        <a:gd name="connsiteX15" fmla="*/ 12383 w 95250"/>
                        <a:gd name="connsiteY15"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 h="95250">
                          <a:moveTo>
                            <a:pt x="0" y="102870"/>
                          </a:moveTo>
                          <a:lnTo>
                            <a:pt x="0" y="0"/>
                          </a:lnTo>
                          <a:lnTo>
                            <a:pt x="21908" y="0"/>
                          </a:lnTo>
                          <a:lnTo>
                            <a:pt x="47625" y="85725"/>
                          </a:lnTo>
                          <a:lnTo>
                            <a:pt x="47625" y="85725"/>
                          </a:lnTo>
                          <a:lnTo>
                            <a:pt x="74295" y="0"/>
                          </a:lnTo>
                          <a:lnTo>
                            <a:pt x="96203" y="0"/>
                          </a:lnTo>
                          <a:lnTo>
                            <a:pt x="96203" y="102870"/>
                          </a:lnTo>
                          <a:lnTo>
                            <a:pt x="82867" y="102870"/>
                          </a:lnTo>
                          <a:lnTo>
                            <a:pt x="82867" y="11430"/>
                          </a:lnTo>
                          <a:lnTo>
                            <a:pt x="81915" y="11430"/>
                          </a:lnTo>
                          <a:lnTo>
                            <a:pt x="53340" y="102870"/>
                          </a:lnTo>
                          <a:lnTo>
                            <a:pt x="40958" y="102870"/>
                          </a:lnTo>
                          <a:lnTo>
                            <a:pt x="13335" y="11430"/>
                          </a:lnTo>
                          <a:lnTo>
                            <a:pt x="12383" y="11430"/>
                          </a:lnTo>
                          <a:lnTo>
                            <a:pt x="12383" y="10287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1" name="Freeform: Shape 100">
                      <a:extLst>
                        <a:ext uri="{FF2B5EF4-FFF2-40B4-BE49-F238E27FC236}">
                          <a16:creationId xmlns:a16="http://schemas.microsoft.com/office/drawing/2014/main" id="{F2150336-19DF-4A7B-B6A9-8CE589984CCC}"/>
                        </a:ext>
                      </a:extLst>
                    </p:cNvPr>
                    <p:cNvSpPr/>
                    <p:nvPr/>
                  </p:nvSpPr>
                  <p:spPr>
                    <a:xfrm>
                      <a:off x="2328255" y="1064746"/>
                      <a:ext cx="67231" cy="96044"/>
                    </a:xfrm>
                    <a:custGeom>
                      <a:avLst/>
                      <a:gdLst>
                        <a:gd name="connsiteX0" fmla="*/ 68580 w 66675"/>
                        <a:gd name="connsiteY0" fmla="*/ 0 h 95250"/>
                        <a:gd name="connsiteX1" fmla="*/ 40958 w 66675"/>
                        <a:gd name="connsiteY1" fmla="*/ 63818 h 95250"/>
                        <a:gd name="connsiteX2" fmla="*/ 40958 w 66675"/>
                        <a:gd name="connsiteY2" fmla="*/ 102870 h 95250"/>
                        <a:gd name="connsiteX3" fmla="*/ 27623 w 66675"/>
                        <a:gd name="connsiteY3" fmla="*/ 102870 h 95250"/>
                        <a:gd name="connsiteX4" fmla="*/ 27623 w 66675"/>
                        <a:gd name="connsiteY4" fmla="*/ 63818 h 95250"/>
                        <a:gd name="connsiteX5" fmla="*/ 0 w 66675"/>
                        <a:gd name="connsiteY5" fmla="*/ 0 h 95250"/>
                        <a:gd name="connsiteX6" fmla="*/ 14288 w 66675"/>
                        <a:gd name="connsiteY6" fmla="*/ 0 h 95250"/>
                        <a:gd name="connsiteX7" fmla="*/ 35243 w 66675"/>
                        <a:gd name="connsiteY7" fmla="*/ 49530 h 95250"/>
                        <a:gd name="connsiteX8" fmla="*/ 55245 w 66675"/>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95250">
                          <a:moveTo>
                            <a:pt x="68580" y="0"/>
                          </a:moveTo>
                          <a:lnTo>
                            <a:pt x="40958" y="63818"/>
                          </a:lnTo>
                          <a:lnTo>
                            <a:pt x="40958" y="102870"/>
                          </a:lnTo>
                          <a:lnTo>
                            <a:pt x="27623" y="102870"/>
                          </a:lnTo>
                          <a:lnTo>
                            <a:pt x="27623" y="63818"/>
                          </a:lnTo>
                          <a:lnTo>
                            <a:pt x="0" y="0"/>
                          </a:lnTo>
                          <a:lnTo>
                            <a:pt x="14288" y="0"/>
                          </a:lnTo>
                          <a:lnTo>
                            <a:pt x="35243" y="49530"/>
                          </a:lnTo>
                          <a:lnTo>
                            <a:pt x="55245" y="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2" name="Freeform: Shape 101">
                      <a:extLst>
                        <a:ext uri="{FF2B5EF4-FFF2-40B4-BE49-F238E27FC236}">
                          <a16:creationId xmlns:a16="http://schemas.microsoft.com/office/drawing/2014/main" id="{1FF44A7F-81BE-4279-AC12-CBEFAB432D54}"/>
                        </a:ext>
                      </a:extLst>
                    </p:cNvPr>
                    <p:cNvSpPr/>
                    <p:nvPr/>
                  </p:nvSpPr>
                  <p:spPr>
                    <a:xfrm>
                      <a:off x="2050688" y="1203050"/>
                      <a:ext cx="57627" cy="105649"/>
                    </a:xfrm>
                    <a:custGeom>
                      <a:avLst/>
                      <a:gdLst>
                        <a:gd name="connsiteX0" fmla="*/ 10478 w 57150"/>
                        <a:gd name="connsiteY0" fmla="*/ 78105 h 104775"/>
                        <a:gd name="connsiteX1" fmla="*/ 12383 w 57150"/>
                        <a:gd name="connsiteY1" fmla="*/ 86678 h 104775"/>
                        <a:gd name="connsiteX2" fmla="*/ 16192 w 57150"/>
                        <a:gd name="connsiteY2" fmla="*/ 92392 h 104775"/>
                        <a:gd name="connsiteX3" fmla="*/ 21908 w 57150"/>
                        <a:gd name="connsiteY3" fmla="*/ 95250 h 104775"/>
                        <a:gd name="connsiteX4" fmla="*/ 28575 w 57150"/>
                        <a:gd name="connsiteY4" fmla="*/ 96203 h 104775"/>
                        <a:gd name="connsiteX5" fmla="*/ 36195 w 57150"/>
                        <a:gd name="connsiteY5" fmla="*/ 95250 h 104775"/>
                        <a:gd name="connsiteX6" fmla="*/ 41910 w 57150"/>
                        <a:gd name="connsiteY6" fmla="*/ 92392 h 104775"/>
                        <a:gd name="connsiteX7" fmla="*/ 45720 w 57150"/>
                        <a:gd name="connsiteY7" fmla="*/ 87630 h 104775"/>
                        <a:gd name="connsiteX8" fmla="*/ 47625 w 57150"/>
                        <a:gd name="connsiteY8" fmla="*/ 80010 h 104775"/>
                        <a:gd name="connsiteX9" fmla="*/ 43815 w 57150"/>
                        <a:gd name="connsiteY9" fmla="*/ 70485 h 104775"/>
                        <a:gd name="connsiteX10" fmla="*/ 35242 w 57150"/>
                        <a:gd name="connsiteY10" fmla="*/ 63817 h 104775"/>
                        <a:gd name="connsiteX11" fmla="*/ 23813 w 57150"/>
                        <a:gd name="connsiteY11" fmla="*/ 58103 h 104775"/>
                        <a:gd name="connsiteX12" fmla="*/ 12383 w 57150"/>
                        <a:gd name="connsiteY12" fmla="*/ 51435 h 104775"/>
                        <a:gd name="connsiteX13" fmla="*/ 3810 w 57150"/>
                        <a:gd name="connsiteY13" fmla="*/ 41910 h 104775"/>
                        <a:gd name="connsiteX14" fmla="*/ 0 w 57150"/>
                        <a:gd name="connsiteY14" fmla="*/ 28575 h 104775"/>
                        <a:gd name="connsiteX15" fmla="*/ 1905 w 57150"/>
                        <a:gd name="connsiteY15" fmla="*/ 16193 h 104775"/>
                        <a:gd name="connsiteX16" fmla="*/ 8572 w 57150"/>
                        <a:gd name="connsiteY16" fmla="*/ 7620 h 104775"/>
                        <a:gd name="connsiteX17" fmla="*/ 18097 w 57150"/>
                        <a:gd name="connsiteY17" fmla="*/ 1905 h 104775"/>
                        <a:gd name="connsiteX18" fmla="*/ 30480 w 57150"/>
                        <a:gd name="connsiteY18" fmla="*/ 0 h 104775"/>
                        <a:gd name="connsiteX19" fmla="*/ 52388 w 57150"/>
                        <a:gd name="connsiteY19" fmla="*/ 7620 h 104775"/>
                        <a:gd name="connsiteX20" fmla="*/ 59055 w 57150"/>
                        <a:gd name="connsiteY20" fmla="*/ 30480 h 104775"/>
                        <a:gd name="connsiteX21" fmla="*/ 45720 w 57150"/>
                        <a:gd name="connsiteY21" fmla="*/ 30480 h 104775"/>
                        <a:gd name="connsiteX22" fmla="*/ 42863 w 57150"/>
                        <a:gd name="connsiteY22" fmla="*/ 17145 h 104775"/>
                        <a:gd name="connsiteX23" fmla="*/ 30480 w 57150"/>
                        <a:gd name="connsiteY23" fmla="*/ 12383 h 104775"/>
                        <a:gd name="connsiteX24" fmla="*/ 24765 w 57150"/>
                        <a:gd name="connsiteY24" fmla="*/ 13335 h 104775"/>
                        <a:gd name="connsiteX25" fmla="*/ 20003 w 57150"/>
                        <a:gd name="connsiteY25" fmla="*/ 16193 h 104775"/>
                        <a:gd name="connsiteX26" fmla="*/ 16192 w 57150"/>
                        <a:gd name="connsiteY26" fmla="*/ 20955 h 104775"/>
                        <a:gd name="connsiteX27" fmla="*/ 15240 w 57150"/>
                        <a:gd name="connsiteY27" fmla="*/ 27622 h 104775"/>
                        <a:gd name="connsiteX28" fmla="*/ 19050 w 57150"/>
                        <a:gd name="connsiteY28" fmla="*/ 37147 h 104775"/>
                        <a:gd name="connsiteX29" fmla="*/ 27622 w 57150"/>
                        <a:gd name="connsiteY29" fmla="*/ 43815 h 104775"/>
                        <a:gd name="connsiteX30" fmla="*/ 39053 w 57150"/>
                        <a:gd name="connsiteY30" fmla="*/ 49530 h 104775"/>
                        <a:gd name="connsiteX31" fmla="*/ 50483 w 57150"/>
                        <a:gd name="connsiteY31" fmla="*/ 56197 h 104775"/>
                        <a:gd name="connsiteX32" fmla="*/ 59055 w 57150"/>
                        <a:gd name="connsiteY32" fmla="*/ 65723 h 104775"/>
                        <a:gd name="connsiteX33" fmla="*/ 62865 w 57150"/>
                        <a:gd name="connsiteY33" fmla="*/ 79058 h 104775"/>
                        <a:gd name="connsiteX34" fmla="*/ 60008 w 57150"/>
                        <a:gd name="connsiteY34" fmla="*/ 92392 h 104775"/>
                        <a:gd name="connsiteX35" fmla="*/ 53340 w 57150"/>
                        <a:gd name="connsiteY35" fmla="*/ 100965 h 104775"/>
                        <a:gd name="connsiteX36" fmla="*/ 42863 w 57150"/>
                        <a:gd name="connsiteY36" fmla="*/ 105728 h 104775"/>
                        <a:gd name="connsiteX37" fmla="*/ 30480 w 57150"/>
                        <a:gd name="connsiteY37" fmla="*/ 107633 h 104775"/>
                        <a:gd name="connsiteX38" fmla="*/ 18097 w 57150"/>
                        <a:gd name="connsiteY38" fmla="*/ 105728 h 104775"/>
                        <a:gd name="connsiteX39" fmla="*/ 9525 w 57150"/>
                        <a:gd name="connsiteY39" fmla="*/ 100965 h 104775"/>
                        <a:gd name="connsiteX40" fmla="*/ 4763 w 57150"/>
                        <a:gd name="connsiteY40" fmla="*/ 94298 h 104775"/>
                        <a:gd name="connsiteX41" fmla="*/ 1905 w 57150"/>
                        <a:gd name="connsiteY41" fmla="*/ 86678 h 104775"/>
                        <a:gd name="connsiteX42" fmla="*/ 953 w 57150"/>
                        <a:gd name="connsiteY42" fmla="*/ 80010 h 104775"/>
                        <a:gd name="connsiteX43" fmla="*/ 953 w 57150"/>
                        <a:gd name="connsiteY43" fmla="*/ 74295 h 104775"/>
                        <a:gd name="connsiteX44" fmla="*/ 14288 w 57150"/>
                        <a:gd name="connsiteY44" fmla="*/ 74295 h 104775"/>
                        <a:gd name="connsiteX45" fmla="*/ 14288 w 57150"/>
                        <a:gd name="connsiteY45" fmla="*/ 781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150" h="104775">
                          <a:moveTo>
                            <a:pt x="10478" y="78105"/>
                          </a:moveTo>
                          <a:cubicBezTo>
                            <a:pt x="10478" y="81915"/>
                            <a:pt x="11430" y="84773"/>
                            <a:pt x="12383" y="86678"/>
                          </a:cubicBezTo>
                          <a:cubicBezTo>
                            <a:pt x="13335" y="88583"/>
                            <a:pt x="14288" y="90488"/>
                            <a:pt x="16192" y="92392"/>
                          </a:cubicBezTo>
                          <a:cubicBezTo>
                            <a:pt x="18097" y="94298"/>
                            <a:pt x="20003" y="95250"/>
                            <a:pt x="21908" y="95250"/>
                          </a:cubicBezTo>
                          <a:cubicBezTo>
                            <a:pt x="23813" y="96203"/>
                            <a:pt x="25717" y="96203"/>
                            <a:pt x="28575" y="96203"/>
                          </a:cubicBezTo>
                          <a:cubicBezTo>
                            <a:pt x="31433" y="96203"/>
                            <a:pt x="33338" y="96203"/>
                            <a:pt x="36195" y="95250"/>
                          </a:cubicBezTo>
                          <a:cubicBezTo>
                            <a:pt x="38100" y="94298"/>
                            <a:pt x="40005" y="93345"/>
                            <a:pt x="41910" y="92392"/>
                          </a:cubicBezTo>
                          <a:cubicBezTo>
                            <a:pt x="43815" y="91440"/>
                            <a:pt x="44767" y="89535"/>
                            <a:pt x="45720" y="87630"/>
                          </a:cubicBezTo>
                          <a:cubicBezTo>
                            <a:pt x="46672" y="85725"/>
                            <a:pt x="47625" y="82867"/>
                            <a:pt x="47625" y="80010"/>
                          </a:cubicBezTo>
                          <a:cubicBezTo>
                            <a:pt x="47625" y="76200"/>
                            <a:pt x="46672" y="73342"/>
                            <a:pt x="43815" y="70485"/>
                          </a:cubicBezTo>
                          <a:cubicBezTo>
                            <a:pt x="41910" y="67628"/>
                            <a:pt x="39053" y="65723"/>
                            <a:pt x="35242" y="63817"/>
                          </a:cubicBezTo>
                          <a:cubicBezTo>
                            <a:pt x="31433" y="61913"/>
                            <a:pt x="28575" y="60008"/>
                            <a:pt x="23813" y="58103"/>
                          </a:cubicBezTo>
                          <a:cubicBezTo>
                            <a:pt x="20003" y="56197"/>
                            <a:pt x="16192" y="54292"/>
                            <a:pt x="12383" y="51435"/>
                          </a:cubicBezTo>
                          <a:cubicBezTo>
                            <a:pt x="8572" y="48578"/>
                            <a:pt x="5715" y="45720"/>
                            <a:pt x="3810" y="41910"/>
                          </a:cubicBezTo>
                          <a:cubicBezTo>
                            <a:pt x="1905" y="38100"/>
                            <a:pt x="0" y="34290"/>
                            <a:pt x="0" y="28575"/>
                          </a:cubicBezTo>
                          <a:cubicBezTo>
                            <a:pt x="0" y="23813"/>
                            <a:pt x="953" y="20003"/>
                            <a:pt x="1905" y="16193"/>
                          </a:cubicBezTo>
                          <a:cubicBezTo>
                            <a:pt x="3810" y="12383"/>
                            <a:pt x="5715" y="9525"/>
                            <a:pt x="8572" y="7620"/>
                          </a:cubicBezTo>
                          <a:cubicBezTo>
                            <a:pt x="11430" y="5715"/>
                            <a:pt x="14288" y="3810"/>
                            <a:pt x="18097" y="1905"/>
                          </a:cubicBezTo>
                          <a:cubicBezTo>
                            <a:pt x="21908" y="953"/>
                            <a:pt x="25717" y="0"/>
                            <a:pt x="30480" y="0"/>
                          </a:cubicBezTo>
                          <a:cubicBezTo>
                            <a:pt x="40005" y="0"/>
                            <a:pt x="46672" y="2858"/>
                            <a:pt x="52388" y="7620"/>
                          </a:cubicBezTo>
                          <a:cubicBezTo>
                            <a:pt x="57150" y="12383"/>
                            <a:pt x="60008" y="20003"/>
                            <a:pt x="59055" y="30480"/>
                          </a:cubicBezTo>
                          <a:lnTo>
                            <a:pt x="45720" y="30480"/>
                          </a:lnTo>
                          <a:cubicBezTo>
                            <a:pt x="45720" y="24765"/>
                            <a:pt x="44767" y="20003"/>
                            <a:pt x="42863" y="17145"/>
                          </a:cubicBezTo>
                          <a:cubicBezTo>
                            <a:pt x="40958" y="13335"/>
                            <a:pt x="36195" y="12383"/>
                            <a:pt x="30480" y="12383"/>
                          </a:cubicBezTo>
                          <a:cubicBezTo>
                            <a:pt x="28575" y="12383"/>
                            <a:pt x="26670" y="12383"/>
                            <a:pt x="24765" y="13335"/>
                          </a:cubicBezTo>
                          <a:cubicBezTo>
                            <a:pt x="22860" y="14288"/>
                            <a:pt x="20955" y="14288"/>
                            <a:pt x="20003" y="16193"/>
                          </a:cubicBezTo>
                          <a:cubicBezTo>
                            <a:pt x="18097" y="17145"/>
                            <a:pt x="17145" y="19050"/>
                            <a:pt x="16192" y="20955"/>
                          </a:cubicBezTo>
                          <a:cubicBezTo>
                            <a:pt x="15240" y="22860"/>
                            <a:pt x="15240" y="25717"/>
                            <a:pt x="15240" y="27622"/>
                          </a:cubicBezTo>
                          <a:cubicBezTo>
                            <a:pt x="15240" y="31433"/>
                            <a:pt x="16192" y="34290"/>
                            <a:pt x="19050" y="37147"/>
                          </a:cubicBezTo>
                          <a:cubicBezTo>
                            <a:pt x="20955" y="40005"/>
                            <a:pt x="23813" y="41910"/>
                            <a:pt x="27622" y="43815"/>
                          </a:cubicBezTo>
                          <a:cubicBezTo>
                            <a:pt x="31433" y="45720"/>
                            <a:pt x="35242" y="47625"/>
                            <a:pt x="39053" y="49530"/>
                          </a:cubicBezTo>
                          <a:cubicBezTo>
                            <a:pt x="42863" y="51435"/>
                            <a:pt x="46672" y="53340"/>
                            <a:pt x="50483" y="56197"/>
                          </a:cubicBezTo>
                          <a:cubicBezTo>
                            <a:pt x="54292" y="59055"/>
                            <a:pt x="57150" y="61913"/>
                            <a:pt x="59055" y="65723"/>
                          </a:cubicBezTo>
                          <a:cubicBezTo>
                            <a:pt x="60960" y="69533"/>
                            <a:pt x="62865" y="74295"/>
                            <a:pt x="62865" y="79058"/>
                          </a:cubicBezTo>
                          <a:cubicBezTo>
                            <a:pt x="62865" y="84773"/>
                            <a:pt x="61913" y="88583"/>
                            <a:pt x="60008" y="92392"/>
                          </a:cubicBezTo>
                          <a:cubicBezTo>
                            <a:pt x="58103" y="96203"/>
                            <a:pt x="56197" y="99060"/>
                            <a:pt x="53340" y="100965"/>
                          </a:cubicBezTo>
                          <a:cubicBezTo>
                            <a:pt x="50483" y="102870"/>
                            <a:pt x="46672" y="104775"/>
                            <a:pt x="42863" y="105728"/>
                          </a:cubicBezTo>
                          <a:cubicBezTo>
                            <a:pt x="39053" y="106680"/>
                            <a:pt x="35242" y="107633"/>
                            <a:pt x="30480" y="107633"/>
                          </a:cubicBezTo>
                          <a:cubicBezTo>
                            <a:pt x="25717" y="107633"/>
                            <a:pt x="20955" y="107633"/>
                            <a:pt x="18097" y="105728"/>
                          </a:cubicBezTo>
                          <a:cubicBezTo>
                            <a:pt x="14288" y="104775"/>
                            <a:pt x="11430" y="102870"/>
                            <a:pt x="9525" y="100965"/>
                          </a:cubicBezTo>
                          <a:cubicBezTo>
                            <a:pt x="7620" y="99060"/>
                            <a:pt x="5715" y="97155"/>
                            <a:pt x="4763" y="94298"/>
                          </a:cubicBezTo>
                          <a:cubicBezTo>
                            <a:pt x="3810" y="91440"/>
                            <a:pt x="2858" y="89535"/>
                            <a:pt x="1905" y="86678"/>
                          </a:cubicBezTo>
                          <a:cubicBezTo>
                            <a:pt x="953" y="83820"/>
                            <a:pt x="953" y="81915"/>
                            <a:pt x="953" y="80010"/>
                          </a:cubicBezTo>
                          <a:cubicBezTo>
                            <a:pt x="953" y="78105"/>
                            <a:pt x="953" y="76200"/>
                            <a:pt x="953" y="74295"/>
                          </a:cubicBezTo>
                          <a:lnTo>
                            <a:pt x="14288" y="74295"/>
                          </a:lnTo>
                          <a:lnTo>
                            <a:pt x="14288" y="78105"/>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3" name="Freeform: Shape 102">
                      <a:extLst>
                        <a:ext uri="{FF2B5EF4-FFF2-40B4-BE49-F238E27FC236}">
                          <a16:creationId xmlns:a16="http://schemas.microsoft.com/office/drawing/2014/main" id="{64F2FD78-CC78-444C-89FE-066713013D6E}"/>
                        </a:ext>
                      </a:extLst>
                    </p:cNvPr>
                    <p:cNvSpPr/>
                    <p:nvPr/>
                  </p:nvSpPr>
                  <p:spPr>
                    <a:xfrm>
                      <a:off x="2130404" y="1205932"/>
                      <a:ext cx="57627" cy="105649"/>
                    </a:xfrm>
                    <a:custGeom>
                      <a:avLst/>
                      <a:gdLst>
                        <a:gd name="connsiteX0" fmla="*/ 13335 w 57150"/>
                        <a:gd name="connsiteY0" fmla="*/ 0 h 104775"/>
                        <a:gd name="connsiteX1" fmla="*/ 13335 w 57150"/>
                        <a:gd name="connsiteY1" fmla="*/ 65722 h 104775"/>
                        <a:gd name="connsiteX2" fmla="*/ 14288 w 57150"/>
                        <a:gd name="connsiteY2" fmla="*/ 80010 h 104775"/>
                        <a:gd name="connsiteX3" fmla="*/ 18097 w 57150"/>
                        <a:gd name="connsiteY3" fmla="*/ 88582 h 104775"/>
                        <a:gd name="connsiteX4" fmla="*/ 23813 w 57150"/>
                        <a:gd name="connsiteY4" fmla="*/ 93345 h 104775"/>
                        <a:gd name="connsiteX5" fmla="*/ 32385 w 57150"/>
                        <a:gd name="connsiteY5" fmla="*/ 94297 h 104775"/>
                        <a:gd name="connsiteX6" fmla="*/ 40958 w 57150"/>
                        <a:gd name="connsiteY6" fmla="*/ 93345 h 104775"/>
                        <a:gd name="connsiteX7" fmla="*/ 46672 w 57150"/>
                        <a:gd name="connsiteY7" fmla="*/ 88582 h 104775"/>
                        <a:gd name="connsiteX8" fmla="*/ 50483 w 57150"/>
                        <a:gd name="connsiteY8" fmla="*/ 80010 h 104775"/>
                        <a:gd name="connsiteX9" fmla="*/ 51435 w 57150"/>
                        <a:gd name="connsiteY9" fmla="*/ 65722 h 104775"/>
                        <a:gd name="connsiteX10" fmla="*/ 51435 w 57150"/>
                        <a:gd name="connsiteY10" fmla="*/ 0 h 104775"/>
                        <a:gd name="connsiteX11" fmla="*/ 64770 w 57150"/>
                        <a:gd name="connsiteY11" fmla="*/ 0 h 104775"/>
                        <a:gd name="connsiteX12" fmla="*/ 64770 w 57150"/>
                        <a:gd name="connsiteY12" fmla="*/ 65722 h 104775"/>
                        <a:gd name="connsiteX13" fmla="*/ 57150 w 57150"/>
                        <a:gd name="connsiteY13" fmla="*/ 96202 h 104775"/>
                        <a:gd name="connsiteX14" fmla="*/ 32385 w 57150"/>
                        <a:gd name="connsiteY14" fmla="*/ 105727 h 104775"/>
                        <a:gd name="connsiteX15" fmla="*/ 7620 w 57150"/>
                        <a:gd name="connsiteY15" fmla="*/ 96202 h 104775"/>
                        <a:gd name="connsiteX16" fmla="*/ 0 w 57150"/>
                        <a:gd name="connsiteY16" fmla="*/ 65722 h 104775"/>
                        <a:gd name="connsiteX17" fmla="*/ 0 w 57150"/>
                        <a:gd name="connsiteY17" fmla="*/ 0 h 104775"/>
                        <a:gd name="connsiteX18" fmla="*/ 13335 w 57150"/>
                        <a:gd name="connsiteY1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104775">
                          <a:moveTo>
                            <a:pt x="13335" y="0"/>
                          </a:moveTo>
                          <a:lnTo>
                            <a:pt x="13335" y="65722"/>
                          </a:lnTo>
                          <a:cubicBezTo>
                            <a:pt x="13335" y="71438"/>
                            <a:pt x="13335" y="76200"/>
                            <a:pt x="14288" y="80010"/>
                          </a:cubicBezTo>
                          <a:cubicBezTo>
                            <a:pt x="15240" y="83820"/>
                            <a:pt x="16192" y="86677"/>
                            <a:pt x="18097" y="88582"/>
                          </a:cubicBezTo>
                          <a:cubicBezTo>
                            <a:pt x="20002" y="90488"/>
                            <a:pt x="21908" y="92393"/>
                            <a:pt x="23813" y="93345"/>
                          </a:cubicBezTo>
                          <a:cubicBezTo>
                            <a:pt x="26670" y="94297"/>
                            <a:pt x="28575" y="94297"/>
                            <a:pt x="32385" y="94297"/>
                          </a:cubicBezTo>
                          <a:cubicBezTo>
                            <a:pt x="35242" y="94297"/>
                            <a:pt x="38100" y="94297"/>
                            <a:pt x="40958" y="93345"/>
                          </a:cubicBezTo>
                          <a:cubicBezTo>
                            <a:pt x="42863" y="92393"/>
                            <a:pt x="45720" y="91440"/>
                            <a:pt x="46672" y="88582"/>
                          </a:cubicBezTo>
                          <a:cubicBezTo>
                            <a:pt x="48577" y="86677"/>
                            <a:pt x="49530" y="83820"/>
                            <a:pt x="50483" y="80010"/>
                          </a:cubicBezTo>
                          <a:cubicBezTo>
                            <a:pt x="51435" y="76200"/>
                            <a:pt x="51435" y="71438"/>
                            <a:pt x="51435" y="65722"/>
                          </a:cubicBezTo>
                          <a:lnTo>
                            <a:pt x="51435" y="0"/>
                          </a:lnTo>
                          <a:lnTo>
                            <a:pt x="64770" y="0"/>
                          </a:lnTo>
                          <a:lnTo>
                            <a:pt x="64770" y="65722"/>
                          </a:lnTo>
                          <a:cubicBezTo>
                            <a:pt x="64770" y="80010"/>
                            <a:pt x="61913" y="90488"/>
                            <a:pt x="57150" y="96202"/>
                          </a:cubicBezTo>
                          <a:cubicBezTo>
                            <a:pt x="51435" y="101918"/>
                            <a:pt x="43815" y="105727"/>
                            <a:pt x="32385" y="105727"/>
                          </a:cubicBezTo>
                          <a:cubicBezTo>
                            <a:pt x="21908" y="105727"/>
                            <a:pt x="13335" y="102870"/>
                            <a:pt x="7620" y="96202"/>
                          </a:cubicBezTo>
                          <a:cubicBezTo>
                            <a:pt x="1905" y="90488"/>
                            <a:pt x="0" y="80010"/>
                            <a:pt x="0" y="65722"/>
                          </a:cubicBezTo>
                          <a:lnTo>
                            <a:pt x="0" y="0"/>
                          </a:lnTo>
                          <a:lnTo>
                            <a:pt x="13335" y="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4" name="Freeform: Shape 103">
                      <a:extLst>
                        <a:ext uri="{FF2B5EF4-FFF2-40B4-BE49-F238E27FC236}">
                          <a16:creationId xmlns:a16="http://schemas.microsoft.com/office/drawing/2014/main" id="{CFA4ECA8-4A9A-48E7-BE34-54B7A067001D}"/>
                        </a:ext>
                      </a:extLst>
                    </p:cNvPr>
                    <p:cNvSpPr/>
                    <p:nvPr/>
                  </p:nvSpPr>
                  <p:spPr>
                    <a:xfrm>
                      <a:off x="2220686" y="1205932"/>
                      <a:ext cx="57627" cy="96044"/>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3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3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8"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3" y="54293"/>
                            <a:pt x="43815" y="56197"/>
                            <a:pt x="40005" y="56197"/>
                          </a:cubicBezTo>
                          <a:cubicBezTo>
                            <a:pt x="36195" y="57150"/>
                            <a:pt x="33338" y="57150"/>
                            <a:pt x="31433" y="57150"/>
                          </a:cubicBezTo>
                          <a:lnTo>
                            <a:pt x="14288" y="57150"/>
                          </a:lnTo>
                          <a:lnTo>
                            <a:pt x="14288" y="102870"/>
                          </a:lnTo>
                          <a:lnTo>
                            <a:pt x="953" y="102870"/>
                          </a:lnTo>
                          <a:lnTo>
                            <a:pt x="953" y="0"/>
                          </a:lnTo>
                          <a:close/>
                          <a:moveTo>
                            <a:pt x="27623"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3" y="46672"/>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5" name="Freeform: Shape 104">
                      <a:extLst>
                        <a:ext uri="{FF2B5EF4-FFF2-40B4-BE49-F238E27FC236}">
                          <a16:creationId xmlns:a16="http://schemas.microsoft.com/office/drawing/2014/main" id="{69DE1C8F-985A-42AD-A918-68B5D3740275}"/>
                        </a:ext>
                      </a:extLst>
                    </p:cNvPr>
                    <p:cNvSpPr/>
                    <p:nvPr/>
                  </p:nvSpPr>
                  <p:spPr>
                    <a:xfrm>
                      <a:off x="2300403" y="1205932"/>
                      <a:ext cx="57627" cy="96044"/>
                    </a:xfrm>
                    <a:custGeom>
                      <a:avLst/>
                      <a:gdLst>
                        <a:gd name="connsiteX0" fmla="*/ 0 w 57150"/>
                        <a:gd name="connsiteY0" fmla="*/ 0 h 95250"/>
                        <a:gd name="connsiteX1" fmla="*/ 30480 w 57150"/>
                        <a:gd name="connsiteY1" fmla="*/ 0 h 95250"/>
                        <a:gd name="connsiteX2" fmla="*/ 40958 w 57150"/>
                        <a:gd name="connsiteY2" fmla="*/ 952 h 95250"/>
                        <a:gd name="connsiteX3" fmla="*/ 50483 w 57150"/>
                        <a:gd name="connsiteY3" fmla="*/ 5715 h 95250"/>
                        <a:gd name="connsiteX4" fmla="*/ 57150 w 57150"/>
                        <a:gd name="connsiteY4" fmla="*/ 14288 h 95250"/>
                        <a:gd name="connsiteX5" fmla="*/ 60008 w 57150"/>
                        <a:gd name="connsiteY5" fmla="*/ 29527 h 95250"/>
                        <a:gd name="connsiteX6" fmla="*/ 57150 w 57150"/>
                        <a:gd name="connsiteY6" fmla="*/ 43815 h 95250"/>
                        <a:gd name="connsiteX7" fmla="*/ 49530 w 57150"/>
                        <a:gd name="connsiteY7" fmla="*/ 52388 h 95250"/>
                        <a:gd name="connsiteX8" fmla="*/ 40005 w 57150"/>
                        <a:gd name="connsiteY8" fmla="*/ 56197 h 95250"/>
                        <a:gd name="connsiteX9" fmla="*/ 31433 w 57150"/>
                        <a:gd name="connsiteY9" fmla="*/ 57150 h 95250"/>
                        <a:gd name="connsiteX10" fmla="*/ 14288 w 57150"/>
                        <a:gd name="connsiteY10" fmla="*/ 57150 h 95250"/>
                        <a:gd name="connsiteX11" fmla="*/ 14288 w 57150"/>
                        <a:gd name="connsiteY11" fmla="*/ 102870 h 95250"/>
                        <a:gd name="connsiteX12" fmla="*/ 953 w 57150"/>
                        <a:gd name="connsiteY12" fmla="*/ 102870 h 95250"/>
                        <a:gd name="connsiteX13" fmla="*/ 953 w 57150"/>
                        <a:gd name="connsiteY13" fmla="*/ 0 h 95250"/>
                        <a:gd name="connsiteX14" fmla="*/ 27622 w 57150"/>
                        <a:gd name="connsiteY14" fmla="*/ 46672 h 95250"/>
                        <a:gd name="connsiteX15" fmla="*/ 32385 w 57150"/>
                        <a:gd name="connsiteY15" fmla="*/ 45720 h 95250"/>
                        <a:gd name="connsiteX16" fmla="*/ 38100 w 57150"/>
                        <a:gd name="connsiteY16" fmla="*/ 43815 h 95250"/>
                        <a:gd name="connsiteX17" fmla="*/ 42863 w 57150"/>
                        <a:gd name="connsiteY17" fmla="*/ 38100 h 95250"/>
                        <a:gd name="connsiteX18" fmla="*/ 44767 w 57150"/>
                        <a:gd name="connsiteY18" fmla="*/ 28575 h 95250"/>
                        <a:gd name="connsiteX19" fmla="*/ 42863 w 57150"/>
                        <a:gd name="connsiteY19" fmla="*/ 19050 h 95250"/>
                        <a:gd name="connsiteX20" fmla="*/ 38100 w 57150"/>
                        <a:gd name="connsiteY20" fmla="*/ 14288 h 95250"/>
                        <a:gd name="connsiteX21" fmla="*/ 33338 w 57150"/>
                        <a:gd name="connsiteY21" fmla="*/ 12382 h 95250"/>
                        <a:gd name="connsiteX22" fmla="*/ 29528 w 57150"/>
                        <a:gd name="connsiteY22" fmla="*/ 11430 h 95250"/>
                        <a:gd name="connsiteX23" fmla="*/ 11430 w 57150"/>
                        <a:gd name="connsiteY23" fmla="*/ 11430 h 95250"/>
                        <a:gd name="connsiteX24" fmla="*/ 11430 w 57150"/>
                        <a:gd name="connsiteY24" fmla="*/ 46672 h 95250"/>
                        <a:gd name="connsiteX25" fmla="*/ 27622 w 57150"/>
                        <a:gd name="connsiteY25" fmla="*/ 4667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50" h="95250">
                          <a:moveTo>
                            <a:pt x="0" y="0"/>
                          </a:moveTo>
                          <a:lnTo>
                            <a:pt x="30480" y="0"/>
                          </a:lnTo>
                          <a:cubicBezTo>
                            <a:pt x="34290" y="0"/>
                            <a:pt x="37147" y="0"/>
                            <a:pt x="40958" y="952"/>
                          </a:cubicBezTo>
                          <a:cubicBezTo>
                            <a:pt x="44767" y="1905"/>
                            <a:pt x="47625" y="2857"/>
                            <a:pt x="50483" y="5715"/>
                          </a:cubicBezTo>
                          <a:cubicBezTo>
                            <a:pt x="53340" y="7620"/>
                            <a:pt x="55245" y="10477"/>
                            <a:pt x="57150" y="14288"/>
                          </a:cubicBezTo>
                          <a:cubicBezTo>
                            <a:pt x="59055" y="18097"/>
                            <a:pt x="60008" y="22860"/>
                            <a:pt x="60008" y="29527"/>
                          </a:cubicBezTo>
                          <a:cubicBezTo>
                            <a:pt x="60008" y="35243"/>
                            <a:pt x="59055" y="40005"/>
                            <a:pt x="57150" y="43815"/>
                          </a:cubicBezTo>
                          <a:cubicBezTo>
                            <a:pt x="55245" y="47625"/>
                            <a:pt x="52388" y="50482"/>
                            <a:pt x="49530" y="52388"/>
                          </a:cubicBezTo>
                          <a:cubicBezTo>
                            <a:pt x="46672" y="54293"/>
                            <a:pt x="43815" y="56197"/>
                            <a:pt x="40005" y="56197"/>
                          </a:cubicBezTo>
                          <a:cubicBezTo>
                            <a:pt x="36195" y="57150"/>
                            <a:pt x="33338" y="57150"/>
                            <a:pt x="31433" y="57150"/>
                          </a:cubicBezTo>
                          <a:lnTo>
                            <a:pt x="14288" y="57150"/>
                          </a:lnTo>
                          <a:lnTo>
                            <a:pt x="14288" y="102870"/>
                          </a:lnTo>
                          <a:lnTo>
                            <a:pt x="953" y="102870"/>
                          </a:lnTo>
                          <a:lnTo>
                            <a:pt x="953" y="0"/>
                          </a:lnTo>
                          <a:close/>
                          <a:moveTo>
                            <a:pt x="27622" y="46672"/>
                          </a:moveTo>
                          <a:cubicBezTo>
                            <a:pt x="28575" y="46672"/>
                            <a:pt x="30480" y="46672"/>
                            <a:pt x="32385" y="45720"/>
                          </a:cubicBezTo>
                          <a:cubicBezTo>
                            <a:pt x="34290" y="45720"/>
                            <a:pt x="36195" y="44768"/>
                            <a:pt x="38100" y="43815"/>
                          </a:cubicBezTo>
                          <a:cubicBezTo>
                            <a:pt x="40005" y="42863"/>
                            <a:pt x="41910" y="40957"/>
                            <a:pt x="42863" y="38100"/>
                          </a:cubicBezTo>
                          <a:cubicBezTo>
                            <a:pt x="43815" y="36195"/>
                            <a:pt x="44767" y="32385"/>
                            <a:pt x="44767" y="28575"/>
                          </a:cubicBezTo>
                          <a:cubicBezTo>
                            <a:pt x="44767" y="24765"/>
                            <a:pt x="43815" y="21907"/>
                            <a:pt x="42863" y="19050"/>
                          </a:cubicBezTo>
                          <a:cubicBezTo>
                            <a:pt x="41910" y="17145"/>
                            <a:pt x="40005" y="15240"/>
                            <a:pt x="38100" y="14288"/>
                          </a:cubicBezTo>
                          <a:cubicBezTo>
                            <a:pt x="36195" y="13335"/>
                            <a:pt x="35242" y="12382"/>
                            <a:pt x="33338" y="12382"/>
                          </a:cubicBezTo>
                          <a:cubicBezTo>
                            <a:pt x="31433" y="12382"/>
                            <a:pt x="30480" y="11430"/>
                            <a:pt x="29528" y="11430"/>
                          </a:cubicBezTo>
                          <a:lnTo>
                            <a:pt x="11430" y="11430"/>
                          </a:lnTo>
                          <a:lnTo>
                            <a:pt x="11430" y="46672"/>
                          </a:lnTo>
                          <a:lnTo>
                            <a:pt x="27622" y="46672"/>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6" name="Freeform: Shape 105">
                      <a:extLst>
                        <a:ext uri="{FF2B5EF4-FFF2-40B4-BE49-F238E27FC236}">
                          <a16:creationId xmlns:a16="http://schemas.microsoft.com/office/drawing/2014/main" id="{45630BC2-27AA-4A79-86E1-27066970D315}"/>
                        </a:ext>
                      </a:extLst>
                    </p:cNvPr>
                    <p:cNvSpPr/>
                    <p:nvPr/>
                  </p:nvSpPr>
                  <p:spPr>
                    <a:xfrm>
                      <a:off x="2379158" y="1203050"/>
                      <a:ext cx="57627" cy="105649"/>
                    </a:xfrm>
                    <a:custGeom>
                      <a:avLst/>
                      <a:gdLst>
                        <a:gd name="connsiteX0" fmla="*/ 7620 w 57150"/>
                        <a:gd name="connsiteY0" fmla="*/ 99060 h 104775"/>
                        <a:gd name="connsiteX1" fmla="*/ 0 w 57150"/>
                        <a:gd name="connsiteY1" fmla="*/ 68580 h 104775"/>
                        <a:gd name="connsiteX2" fmla="*/ 0 w 57150"/>
                        <a:gd name="connsiteY2" fmla="*/ 34290 h 104775"/>
                        <a:gd name="connsiteX3" fmla="*/ 7620 w 57150"/>
                        <a:gd name="connsiteY3" fmla="*/ 9525 h 104775"/>
                        <a:gd name="connsiteX4" fmla="*/ 32385 w 57150"/>
                        <a:gd name="connsiteY4" fmla="*/ 0 h 104775"/>
                        <a:gd name="connsiteX5" fmla="*/ 57150 w 57150"/>
                        <a:gd name="connsiteY5" fmla="*/ 9525 h 104775"/>
                        <a:gd name="connsiteX6" fmla="*/ 64770 w 57150"/>
                        <a:gd name="connsiteY6" fmla="*/ 34290 h 104775"/>
                        <a:gd name="connsiteX7" fmla="*/ 64770 w 57150"/>
                        <a:gd name="connsiteY7" fmla="*/ 67628 h 104775"/>
                        <a:gd name="connsiteX8" fmla="*/ 57150 w 57150"/>
                        <a:gd name="connsiteY8" fmla="*/ 98108 h 104775"/>
                        <a:gd name="connsiteX9" fmla="*/ 32385 w 57150"/>
                        <a:gd name="connsiteY9" fmla="*/ 107633 h 104775"/>
                        <a:gd name="connsiteX10" fmla="*/ 7620 w 57150"/>
                        <a:gd name="connsiteY10" fmla="*/ 99060 h 104775"/>
                        <a:gd name="connsiteX11" fmla="*/ 40005 w 57150"/>
                        <a:gd name="connsiteY11" fmla="*/ 96203 h 104775"/>
                        <a:gd name="connsiteX12" fmla="*/ 45720 w 57150"/>
                        <a:gd name="connsiteY12" fmla="*/ 91440 h 104775"/>
                        <a:gd name="connsiteX13" fmla="*/ 49530 w 57150"/>
                        <a:gd name="connsiteY13" fmla="*/ 82867 h 104775"/>
                        <a:gd name="connsiteX14" fmla="*/ 50483 w 57150"/>
                        <a:gd name="connsiteY14" fmla="*/ 68580 h 104775"/>
                        <a:gd name="connsiteX15" fmla="*/ 50483 w 57150"/>
                        <a:gd name="connsiteY15" fmla="*/ 34290 h 104775"/>
                        <a:gd name="connsiteX16" fmla="*/ 48578 w 57150"/>
                        <a:gd name="connsiteY16" fmla="*/ 21908 h 104775"/>
                        <a:gd name="connsiteX17" fmla="*/ 42863 w 57150"/>
                        <a:gd name="connsiteY17" fmla="*/ 15240 h 104775"/>
                        <a:gd name="connsiteX18" fmla="*/ 36195 w 57150"/>
                        <a:gd name="connsiteY18" fmla="*/ 12383 h 104775"/>
                        <a:gd name="connsiteX19" fmla="*/ 31433 w 57150"/>
                        <a:gd name="connsiteY19" fmla="*/ 12383 h 104775"/>
                        <a:gd name="connsiteX20" fmla="*/ 26670 w 57150"/>
                        <a:gd name="connsiteY20" fmla="*/ 12383 h 104775"/>
                        <a:gd name="connsiteX21" fmla="*/ 20003 w 57150"/>
                        <a:gd name="connsiteY21" fmla="*/ 15240 h 104775"/>
                        <a:gd name="connsiteX22" fmla="*/ 14288 w 57150"/>
                        <a:gd name="connsiteY22" fmla="*/ 21908 h 104775"/>
                        <a:gd name="connsiteX23" fmla="*/ 12383 w 57150"/>
                        <a:gd name="connsiteY23" fmla="*/ 34290 h 104775"/>
                        <a:gd name="connsiteX24" fmla="*/ 12383 w 57150"/>
                        <a:gd name="connsiteY24" fmla="*/ 69533 h 104775"/>
                        <a:gd name="connsiteX25" fmla="*/ 13335 w 57150"/>
                        <a:gd name="connsiteY25" fmla="*/ 83820 h 104775"/>
                        <a:gd name="connsiteX26" fmla="*/ 17145 w 57150"/>
                        <a:gd name="connsiteY26" fmla="*/ 92392 h 104775"/>
                        <a:gd name="connsiteX27" fmla="*/ 22860 w 57150"/>
                        <a:gd name="connsiteY27" fmla="*/ 97155 h 104775"/>
                        <a:gd name="connsiteX28" fmla="*/ 31433 w 57150"/>
                        <a:gd name="connsiteY28" fmla="*/ 98108 h 104775"/>
                        <a:gd name="connsiteX29" fmla="*/ 40005 w 57150"/>
                        <a:gd name="connsiteY29" fmla="*/ 9620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150" h="104775">
                          <a:moveTo>
                            <a:pt x="7620" y="99060"/>
                          </a:moveTo>
                          <a:cubicBezTo>
                            <a:pt x="1905" y="93345"/>
                            <a:pt x="0" y="82867"/>
                            <a:pt x="0" y="68580"/>
                          </a:cubicBezTo>
                          <a:lnTo>
                            <a:pt x="0" y="34290"/>
                          </a:lnTo>
                          <a:cubicBezTo>
                            <a:pt x="0" y="23813"/>
                            <a:pt x="2858" y="16193"/>
                            <a:pt x="7620" y="9525"/>
                          </a:cubicBezTo>
                          <a:cubicBezTo>
                            <a:pt x="13335" y="3810"/>
                            <a:pt x="20955" y="0"/>
                            <a:pt x="32385" y="0"/>
                          </a:cubicBezTo>
                          <a:cubicBezTo>
                            <a:pt x="43815" y="0"/>
                            <a:pt x="51435" y="2858"/>
                            <a:pt x="57150" y="9525"/>
                          </a:cubicBezTo>
                          <a:cubicBezTo>
                            <a:pt x="62865" y="15240"/>
                            <a:pt x="64770" y="23813"/>
                            <a:pt x="64770" y="34290"/>
                          </a:cubicBezTo>
                          <a:lnTo>
                            <a:pt x="64770" y="67628"/>
                          </a:lnTo>
                          <a:cubicBezTo>
                            <a:pt x="64770" y="81915"/>
                            <a:pt x="61913" y="92392"/>
                            <a:pt x="57150" y="98108"/>
                          </a:cubicBezTo>
                          <a:cubicBezTo>
                            <a:pt x="51435" y="103823"/>
                            <a:pt x="43815" y="107633"/>
                            <a:pt x="32385" y="107633"/>
                          </a:cubicBezTo>
                          <a:cubicBezTo>
                            <a:pt x="20955" y="107633"/>
                            <a:pt x="12383" y="104775"/>
                            <a:pt x="7620" y="99060"/>
                          </a:cubicBezTo>
                          <a:moveTo>
                            <a:pt x="40005" y="96203"/>
                          </a:moveTo>
                          <a:cubicBezTo>
                            <a:pt x="41910" y="95250"/>
                            <a:pt x="44767" y="94298"/>
                            <a:pt x="45720" y="91440"/>
                          </a:cubicBezTo>
                          <a:cubicBezTo>
                            <a:pt x="47625" y="89535"/>
                            <a:pt x="48578" y="86678"/>
                            <a:pt x="49530" y="82867"/>
                          </a:cubicBezTo>
                          <a:cubicBezTo>
                            <a:pt x="50483" y="79058"/>
                            <a:pt x="50483" y="74295"/>
                            <a:pt x="50483" y="68580"/>
                          </a:cubicBezTo>
                          <a:lnTo>
                            <a:pt x="50483" y="34290"/>
                          </a:lnTo>
                          <a:cubicBezTo>
                            <a:pt x="50483" y="28575"/>
                            <a:pt x="49530" y="24765"/>
                            <a:pt x="48578" y="21908"/>
                          </a:cubicBezTo>
                          <a:cubicBezTo>
                            <a:pt x="46673" y="19050"/>
                            <a:pt x="44767" y="17145"/>
                            <a:pt x="42863" y="15240"/>
                          </a:cubicBezTo>
                          <a:cubicBezTo>
                            <a:pt x="40958" y="13335"/>
                            <a:pt x="39053" y="13335"/>
                            <a:pt x="36195" y="12383"/>
                          </a:cubicBezTo>
                          <a:cubicBezTo>
                            <a:pt x="34290" y="12383"/>
                            <a:pt x="32385" y="12383"/>
                            <a:pt x="31433" y="12383"/>
                          </a:cubicBezTo>
                          <a:cubicBezTo>
                            <a:pt x="30480" y="12383"/>
                            <a:pt x="28575" y="12383"/>
                            <a:pt x="26670" y="12383"/>
                          </a:cubicBezTo>
                          <a:cubicBezTo>
                            <a:pt x="24765" y="12383"/>
                            <a:pt x="22860" y="13335"/>
                            <a:pt x="20003" y="15240"/>
                          </a:cubicBezTo>
                          <a:cubicBezTo>
                            <a:pt x="18098" y="17145"/>
                            <a:pt x="16192" y="19050"/>
                            <a:pt x="14288" y="21908"/>
                          </a:cubicBezTo>
                          <a:cubicBezTo>
                            <a:pt x="12383" y="24765"/>
                            <a:pt x="12383" y="29528"/>
                            <a:pt x="12383" y="34290"/>
                          </a:cubicBezTo>
                          <a:lnTo>
                            <a:pt x="12383" y="69533"/>
                          </a:lnTo>
                          <a:cubicBezTo>
                            <a:pt x="12383" y="75248"/>
                            <a:pt x="12383" y="80010"/>
                            <a:pt x="13335" y="83820"/>
                          </a:cubicBezTo>
                          <a:cubicBezTo>
                            <a:pt x="14288" y="87630"/>
                            <a:pt x="15240" y="90488"/>
                            <a:pt x="17145" y="92392"/>
                          </a:cubicBezTo>
                          <a:cubicBezTo>
                            <a:pt x="19050" y="94298"/>
                            <a:pt x="20955" y="96203"/>
                            <a:pt x="22860" y="97155"/>
                          </a:cubicBezTo>
                          <a:cubicBezTo>
                            <a:pt x="24765" y="98108"/>
                            <a:pt x="27623" y="98108"/>
                            <a:pt x="31433" y="98108"/>
                          </a:cubicBezTo>
                          <a:cubicBezTo>
                            <a:pt x="35242" y="98108"/>
                            <a:pt x="37148" y="96203"/>
                            <a:pt x="40005" y="96203"/>
                          </a:cubicBezTo>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7" name="Freeform: Shape 106">
                      <a:extLst>
                        <a:ext uri="{FF2B5EF4-FFF2-40B4-BE49-F238E27FC236}">
                          <a16:creationId xmlns:a16="http://schemas.microsoft.com/office/drawing/2014/main" id="{5438BDA1-ADEE-407D-AD7C-A04D24DD746F}"/>
                        </a:ext>
                      </a:extLst>
                    </p:cNvPr>
                    <p:cNvSpPr/>
                    <p:nvPr/>
                  </p:nvSpPr>
                  <p:spPr>
                    <a:xfrm>
                      <a:off x="2466559" y="1205932"/>
                      <a:ext cx="57627" cy="96044"/>
                    </a:xfrm>
                    <a:custGeom>
                      <a:avLst/>
                      <a:gdLst>
                        <a:gd name="connsiteX0" fmla="*/ 13335 w 57150"/>
                        <a:gd name="connsiteY0" fmla="*/ 102870 h 95250"/>
                        <a:gd name="connsiteX1" fmla="*/ 0 w 57150"/>
                        <a:gd name="connsiteY1" fmla="*/ 102870 h 95250"/>
                        <a:gd name="connsiteX2" fmla="*/ 0 w 57150"/>
                        <a:gd name="connsiteY2" fmla="*/ 0 h 95250"/>
                        <a:gd name="connsiteX3" fmla="*/ 35242 w 57150"/>
                        <a:gd name="connsiteY3" fmla="*/ 0 h 95250"/>
                        <a:gd name="connsiteX4" fmla="*/ 46672 w 57150"/>
                        <a:gd name="connsiteY4" fmla="*/ 1905 h 95250"/>
                        <a:gd name="connsiteX5" fmla="*/ 54292 w 57150"/>
                        <a:gd name="connsiteY5" fmla="*/ 7620 h 95250"/>
                        <a:gd name="connsiteX6" fmla="*/ 58102 w 57150"/>
                        <a:gd name="connsiteY6" fmla="*/ 16192 h 95250"/>
                        <a:gd name="connsiteX7" fmla="*/ 59055 w 57150"/>
                        <a:gd name="connsiteY7" fmla="*/ 25718 h 95250"/>
                        <a:gd name="connsiteX8" fmla="*/ 54292 w 57150"/>
                        <a:gd name="connsiteY8" fmla="*/ 40957 h 95250"/>
                        <a:gd name="connsiteX9" fmla="*/ 40005 w 57150"/>
                        <a:gd name="connsiteY9" fmla="*/ 48577 h 95250"/>
                        <a:gd name="connsiteX10" fmla="*/ 40005 w 57150"/>
                        <a:gd name="connsiteY10" fmla="*/ 48577 h 95250"/>
                        <a:gd name="connsiteX11" fmla="*/ 47625 w 57150"/>
                        <a:gd name="connsiteY11" fmla="*/ 50482 h 95250"/>
                        <a:gd name="connsiteX12" fmla="*/ 52388 w 57150"/>
                        <a:gd name="connsiteY12" fmla="*/ 54293 h 95250"/>
                        <a:gd name="connsiteX13" fmla="*/ 55245 w 57150"/>
                        <a:gd name="connsiteY13" fmla="*/ 61913 h 95250"/>
                        <a:gd name="connsiteX14" fmla="*/ 56197 w 57150"/>
                        <a:gd name="connsiteY14" fmla="*/ 74295 h 95250"/>
                        <a:gd name="connsiteX15" fmla="*/ 56197 w 57150"/>
                        <a:gd name="connsiteY15" fmla="*/ 79057 h 95250"/>
                        <a:gd name="connsiteX16" fmla="*/ 57150 w 57150"/>
                        <a:gd name="connsiteY16" fmla="*/ 86677 h 95250"/>
                        <a:gd name="connsiteX17" fmla="*/ 58102 w 57150"/>
                        <a:gd name="connsiteY17" fmla="*/ 94297 h 95250"/>
                        <a:gd name="connsiteX18" fmla="*/ 59055 w 57150"/>
                        <a:gd name="connsiteY18" fmla="*/ 100965 h 95250"/>
                        <a:gd name="connsiteX19" fmla="*/ 45720 w 57150"/>
                        <a:gd name="connsiteY19" fmla="*/ 100965 h 95250"/>
                        <a:gd name="connsiteX20" fmla="*/ 43815 w 57150"/>
                        <a:gd name="connsiteY20" fmla="*/ 94297 h 95250"/>
                        <a:gd name="connsiteX21" fmla="*/ 42863 w 57150"/>
                        <a:gd name="connsiteY21" fmla="*/ 85725 h 95250"/>
                        <a:gd name="connsiteX22" fmla="*/ 42863 w 57150"/>
                        <a:gd name="connsiteY22" fmla="*/ 76200 h 95250"/>
                        <a:gd name="connsiteX23" fmla="*/ 41910 w 57150"/>
                        <a:gd name="connsiteY23" fmla="*/ 65722 h 95250"/>
                        <a:gd name="connsiteX24" fmla="*/ 40005 w 57150"/>
                        <a:gd name="connsiteY24" fmla="*/ 58102 h 95250"/>
                        <a:gd name="connsiteX25" fmla="*/ 36195 w 57150"/>
                        <a:gd name="connsiteY25" fmla="*/ 54293 h 95250"/>
                        <a:gd name="connsiteX26" fmla="*/ 31433 w 57150"/>
                        <a:gd name="connsiteY26" fmla="*/ 52388 h 95250"/>
                        <a:gd name="connsiteX27" fmla="*/ 27622 w 57150"/>
                        <a:gd name="connsiteY27" fmla="*/ 52388 h 95250"/>
                        <a:gd name="connsiteX28" fmla="*/ 12383 w 57150"/>
                        <a:gd name="connsiteY28" fmla="*/ 52388 h 95250"/>
                        <a:gd name="connsiteX29" fmla="*/ 12383 w 57150"/>
                        <a:gd name="connsiteY29" fmla="*/ 102870 h 95250"/>
                        <a:gd name="connsiteX30" fmla="*/ 32385 w 57150"/>
                        <a:gd name="connsiteY30" fmla="*/ 43815 h 95250"/>
                        <a:gd name="connsiteX31" fmla="*/ 39052 w 57150"/>
                        <a:gd name="connsiteY31" fmla="*/ 41910 h 95250"/>
                        <a:gd name="connsiteX32" fmla="*/ 43815 w 57150"/>
                        <a:gd name="connsiteY32" fmla="*/ 38100 h 95250"/>
                        <a:gd name="connsiteX33" fmla="*/ 46672 w 57150"/>
                        <a:gd name="connsiteY33" fmla="*/ 32385 h 95250"/>
                        <a:gd name="connsiteX34" fmla="*/ 47625 w 57150"/>
                        <a:gd name="connsiteY34" fmla="*/ 25718 h 95250"/>
                        <a:gd name="connsiteX35" fmla="*/ 46672 w 57150"/>
                        <a:gd name="connsiteY35" fmla="*/ 20002 h 95250"/>
                        <a:gd name="connsiteX36" fmla="*/ 44767 w 57150"/>
                        <a:gd name="connsiteY36" fmla="*/ 15240 h 95250"/>
                        <a:gd name="connsiteX37" fmla="*/ 40958 w 57150"/>
                        <a:gd name="connsiteY37" fmla="*/ 11430 h 95250"/>
                        <a:gd name="connsiteX38" fmla="*/ 34290 w 57150"/>
                        <a:gd name="connsiteY38" fmla="*/ 9525 h 95250"/>
                        <a:gd name="connsiteX39" fmla="*/ 14288 w 57150"/>
                        <a:gd name="connsiteY39" fmla="*/ 9525 h 95250"/>
                        <a:gd name="connsiteX40" fmla="*/ 14288 w 57150"/>
                        <a:gd name="connsiteY40" fmla="*/ 41910 h 95250"/>
                        <a:gd name="connsiteX41" fmla="*/ 32385 w 57150"/>
                        <a:gd name="connsiteY41" fmla="*/ 419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150" h="95250">
                          <a:moveTo>
                            <a:pt x="13335" y="102870"/>
                          </a:moveTo>
                          <a:lnTo>
                            <a:pt x="0" y="102870"/>
                          </a:lnTo>
                          <a:lnTo>
                            <a:pt x="0" y="0"/>
                          </a:lnTo>
                          <a:lnTo>
                            <a:pt x="35242" y="0"/>
                          </a:lnTo>
                          <a:cubicBezTo>
                            <a:pt x="40005" y="0"/>
                            <a:pt x="43815" y="952"/>
                            <a:pt x="46672" y="1905"/>
                          </a:cubicBezTo>
                          <a:cubicBezTo>
                            <a:pt x="49530" y="3810"/>
                            <a:pt x="52388" y="5715"/>
                            <a:pt x="54292" y="7620"/>
                          </a:cubicBezTo>
                          <a:cubicBezTo>
                            <a:pt x="56197" y="10477"/>
                            <a:pt x="58102" y="12382"/>
                            <a:pt x="58102" y="16192"/>
                          </a:cubicBezTo>
                          <a:cubicBezTo>
                            <a:pt x="59055" y="19050"/>
                            <a:pt x="59055" y="21907"/>
                            <a:pt x="59055" y="25718"/>
                          </a:cubicBezTo>
                          <a:cubicBezTo>
                            <a:pt x="59055" y="31432"/>
                            <a:pt x="57150" y="37147"/>
                            <a:pt x="54292" y="40957"/>
                          </a:cubicBezTo>
                          <a:cubicBezTo>
                            <a:pt x="51435" y="44768"/>
                            <a:pt x="46672" y="47625"/>
                            <a:pt x="40005" y="48577"/>
                          </a:cubicBezTo>
                          <a:lnTo>
                            <a:pt x="40005" y="48577"/>
                          </a:lnTo>
                          <a:cubicBezTo>
                            <a:pt x="42863" y="48577"/>
                            <a:pt x="45720" y="49530"/>
                            <a:pt x="47625" y="50482"/>
                          </a:cubicBezTo>
                          <a:cubicBezTo>
                            <a:pt x="49530" y="51435"/>
                            <a:pt x="51435" y="52388"/>
                            <a:pt x="52388" y="54293"/>
                          </a:cubicBezTo>
                          <a:cubicBezTo>
                            <a:pt x="53340" y="56197"/>
                            <a:pt x="54292" y="59055"/>
                            <a:pt x="55245" y="61913"/>
                          </a:cubicBezTo>
                          <a:cubicBezTo>
                            <a:pt x="56197" y="64770"/>
                            <a:pt x="56197" y="69532"/>
                            <a:pt x="56197" y="74295"/>
                          </a:cubicBezTo>
                          <a:cubicBezTo>
                            <a:pt x="56197" y="75247"/>
                            <a:pt x="56197" y="77152"/>
                            <a:pt x="56197" y="79057"/>
                          </a:cubicBezTo>
                          <a:cubicBezTo>
                            <a:pt x="56197" y="80963"/>
                            <a:pt x="56197" y="83820"/>
                            <a:pt x="57150" y="86677"/>
                          </a:cubicBezTo>
                          <a:cubicBezTo>
                            <a:pt x="57150" y="89535"/>
                            <a:pt x="58102" y="92393"/>
                            <a:pt x="58102" y="94297"/>
                          </a:cubicBezTo>
                          <a:cubicBezTo>
                            <a:pt x="58102" y="97155"/>
                            <a:pt x="59055" y="99060"/>
                            <a:pt x="59055" y="100965"/>
                          </a:cubicBezTo>
                          <a:lnTo>
                            <a:pt x="45720" y="100965"/>
                          </a:lnTo>
                          <a:cubicBezTo>
                            <a:pt x="44767" y="99060"/>
                            <a:pt x="43815" y="97155"/>
                            <a:pt x="43815" y="94297"/>
                          </a:cubicBezTo>
                          <a:cubicBezTo>
                            <a:pt x="43815" y="91440"/>
                            <a:pt x="42863" y="89535"/>
                            <a:pt x="42863" y="85725"/>
                          </a:cubicBezTo>
                          <a:cubicBezTo>
                            <a:pt x="42863" y="82868"/>
                            <a:pt x="42863" y="80010"/>
                            <a:pt x="42863" y="76200"/>
                          </a:cubicBezTo>
                          <a:cubicBezTo>
                            <a:pt x="42863" y="73343"/>
                            <a:pt x="42863" y="69532"/>
                            <a:pt x="41910" y="65722"/>
                          </a:cubicBezTo>
                          <a:cubicBezTo>
                            <a:pt x="41910" y="62865"/>
                            <a:pt x="40958" y="60007"/>
                            <a:pt x="40005" y="58102"/>
                          </a:cubicBezTo>
                          <a:cubicBezTo>
                            <a:pt x="39052" y="56197"/>
                            <a:pt x="37147" y="55245"/>
                            <a:pt x="36195" y="54293"/>
                          </a:cubicBezTo>
                          <a:cubicBezTo>
                            <a:pt x="35242" y="53340"/>
                            <a:pt x="33338" y="53340"/>
                            <a:pt x="31433" y="52388"/>
                          </a:cubicBezTo>
                          <a:cubicBezTo>
                            <a:pt x="29527" y="52388"/>
                            <a:pt x="28575" y="52388"/>
                            <a:pt x="27622" y="52388"/>
                          </a:cubicBezTo>
                          <a:lnTo>
                            <a:pt x="12383" y="52388"/>
                          </a:lnTo>
                          <a:lnTo>
                            <a:pt x="12383" y="102870"/>
                          </a:lnTo>
                          <a:close/>
                          <a:moveTo>
                            <a:pt x="32385" y="43815"/>
                          </a:moveTo>
                          <a:cubicBezTo>
                            <a:pt x="34290" y="43815"/>
                            <a:pt x="37147" y="43815"/>
                            <a:pt x="39052" y="41910"/>
                          </a:cubicBezTo>
                          <a:cubicBezTo>
                            <a:pt x="40958" y="40957"/>
                            <a:pt x="41910" y="40005"/>
                            <a:pt x="43815" y="38100"/>
                          </a:cubicBezTo>
                          <a:cubicBezTo>
                            <a:pt x="44767" y="36195"/>
                            <a:pt x="45720" y="34290"/>
                            <a:pt x="46672" y="32385"/>
                          </a:cubicBezTo>
                          <a:cubicBezTo>
                            <a:pt x="47625" y="30480"/>
                            <a:pt x="47625" y="28575"/>
                            <a:pt x="47625" y="25718"/>
                          </a:cubicBezTo>
                          <a:cubicBezTo>
                            <a:pt x="47625" y="23813"/>
                            <a:pt x="47625" y="21907"/>
                            <a:pt x="46672" y="20002"/>
                          </a:cubicBezTo>
                          <a:cubicBezTo>
                            <a:pt x="46672" y="18097"/>
                            <a:pt x="45720" y="16192"/>
                            <a:pt x="44767" y="15240"/>
                          </a:cubicBezTo>
                          <a:cubicBezTo>
                            <a:pt x="43815" y="13335"/>
                            <a:pt x="41910" y="12382"/>
                            <a:pt x="40958" y="11430"/>
                          </a:cubicBezTo>
                          <a:cubicBezTo>
                            <a:pt x="39052" y="10477"/>
                            <a:pt x="37147" y="9525"/>
                            <a:pt x="34290" y="9525"/>
                          </a:cubicBezTo>
                          <a:lnTo>
                            <a:pt x="14288" y="9525"/>
                          </a:lnTo>
                          <a:lnTo>
                            <a:pt x="14288" y="41910"/>
                          </a:lnTo>
                          <a:lnTo>
                            <a:pt x="32385" y="4191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8" name="Freeform: Shape 107">
                      <a:extLst>
                        <a:ext uri="{FF2B5EF4-FFF2-40B4-BE49-F238E27FC236}">
                          <a16:creationId xmlns:a16="http://schemas.microsoft.com/office/drawing/2014/main" id="{992665CE-BB2A-4193-A95A-CEFFC93F1520}"/>
                        </a:ext>
                      </a:extLst>
                    </p:cNvPr>
                    <p:cNvSpPr/>
                    <p:nvPr/>
                  </p:nvSpPr>
                  <p:spPr>
                    <a:xfrm>
                      <a:off x="2537632" y="1205932"/>
                      <a:ext cx="67231" cy="96044"/>
                    </a:xfrm>
                    <a:custGeom>
                      <a:avLst/>
                      <a:gdLst>
                        <a:gd name="connsiteX0" fmla="*/ 66675 w 66675"/>
                        <a:gd name="connsiteY0" fmla="*/ 11430 h 95250"/>
                        <a:gd name="connsiteX1" fmla="*/ 40005 w 66675"/>
                        <a:gd name="connsiteY1" fmla="*/ 11430 h 95250"/>
                        <a:gd name="connsiteX2" fmla="*/ 40005 w 66675"/>
                        <a:gd name="connsiteY2" fmla="*/ 102870 h 95250"/>
                        <a:gd name="connsiteX3" fmla="*/ 26670 w 66675"/>
                        <a:gd name="connsiteY3" fmla="*/ 102870 h 95250"/>
                        <a:gd name="connsiteX4" fmla="*/ 26670 w 66675"/>
                        <a:gd name="connsiteY4" fmla="*/ 11430 h 95250"/>
                        <a:gd name="connsiteX5" fmla="*/ 0 w 66675"/>
                        <a:gd name="connsiteY5" fmla="*/ 11430 h 95250"/>
                        <a:gd name="connsiteX6" fmla="*/ 0 w 66675"/>
                        <a:gd name="connsiteY6" fmla="*/ 0 h 95250"/>
                        <a:gd name="connsiteX7" fmla="*/ 66675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6675" y="11430"/>
                          </a:moveTo>
                          <a:lnTo>
                            <a:pt x="40005" y="11430"/>
                          </a:lnTo>
                          <a:lnTo>
                            <a:pt x="40005" y="102870"/>
                          </a:lnTo>
                          <a:lnTo>
                            <a:pt x="26670" y="102870"/>
                          </a:lnTo>
                          <a:lnTo>
                            <a:pt x="26670" y="11430"/>
                          </a:lnTo>
                          <a:lnTo>
                            <a:pt x="0" y="11430"/>
                          </a:lnTo>
                          <a:lnTo>
                            <a:pt x="0" y="0"/>
                          </a:lnTo>
                          <a:lnTo>
                            <a:pt x="66675" y="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09" name="Freeform: Shape 108">
                      <a:extLst>
                        <a:ext uri="{FF2B5EF4-FFF2-40B4-BE49-F238E27FC236}">
                          <a16:creationId xmlns:a16="http://schemas.microsoft.com/office/drawing/2014/main" id="{A5A2A214-1286-4315-BECD-E5BCED4FCF53}"/>
                        </a:ext>
                      </a:extLst>
                    </p:cNvPr>
                    <p:cNvSpPr/>
                    <p:nvPr/>
                  </p:nvSpPr>
                  <p:spPr>
                    <a:xfrm>
                      <a:off x="2620230" y="1205932"/>
                      <a:ext cx="9604" cy="96044"/>
                    </a:xfrm>
                    <a:custGeom>
                      <a:avLst/>
                      <a:gdLst>
                        <a:gd name="connsiteX0" fmla="*/ 0 w 9525"/>
                        <a:gd name="connsiteY0" fmla="*/ 0 h 95250"/>
                        <a:gd name="connsiteX1" fmla="*/ 13335 w 9525"/>
                        <a:gd name="connsiteY1" fmla="*/ 0 h 95250"/>
                        <a:gd name="connsiteX2" fmla="*/ 13335 w 9525"/>
                        <a:gd name="connsiteY2" fmla="*/ 102870 h 95250"/>
                        <a:gd name="connsiteX3" fmla="*/ 0 w 9525"/>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13335" y="0"/>
                          </a:lnTo>
                          <a:lnTo>
                            <a:pt x="13335" y="102870"/>
                          </a:lnTo>
                          <a:lnTo>
                            <a:pt x="0" y="10287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0" name="Freeform: Shape 109">
                      <a:extLst>
                        <a:ext uri="{FF2B5EF4-FFF2-40B4-BE49-F238E27FC236}">
                          <a16:creationId xmlns:a16="http://schemas.microsoft.com/office/drawing/2014/main" id="{E8A9A7D5-9E08-4DE8-BC0F-5C4156045E3D}"/>
                        </a:ext>
                      </a:extLst>
                    </p:cNvPr>
                    <p:cNvSpPr/>
                    <p:nvPr/>
                  </p:nvSpPr>
                  <p:spPr>
                    <a:xfrm>
                      <a:off x="2659608" y="1205932"/>
                      <a:ext cx="67231" cy="96044"/>
                    </a:xfrm>
                    <a:custGeom>
                      <a:avLst/>
                      <a:gdLst>
                        <a:gd name="connsiteX0" fmla="*/ 70485 w 66675"/>
                        <a:gd name="connsiteY0" fmla="*/ 102870 h 95250"/>
                        <a:gd name="connsiteX1" fmla="*/ 52388 w 66675"/>
                        <a:gd name="connsiteY1" fmla="*/ 102870 h 95250"/>
                        <a:gd name="connsiteX2" fmla="*/ 11430 w 66675"/>
                        <a:gd name="connsiteY2" fmla="*/ 13335 h 95250"/>
                        <a:gd name="connsiteX3" fmla="*/ 11430 w 66675"/>
                        <a:gd name="connsiteY3" fmla="*/ 13335 h 95250"/>
                        <a:gd name="connsiteX4" fmla="*/ 11430 w 66675"/>
                        <a:gd name="connsiteY4" fmla="*/ 102870 h 95250"/>
                        <a:gd name="connsiteX5" fmla="*/ 0 w 66675"/>
                        <a:gd name="connsiteY5" fmla="*/ 102870 h 95250"/>
                        <a:gd name="connsiteX6" fmla="*/ 0 w 66675"/>
                        <a:gd name="connsiteY6" fmla="*/ 0 h 95250"/>
                        <a:gd name="connsiteX7" fmla="*/ 18098 w 66675"/>
                        <a:gd name="connsiteY7" fmla="*/ 0 h 95250"/>
                        <a:gd name="connsiteX8" fmla="*/ 58103 w 66675"/>
                        <a:gd name="connsiteY8" fmla="*/ 88582 h 95250"/>
                        <a:gd name="connsiteX9" fmla="*/ 59055 w 66675"/>
                        <a:gd name="connsiteY9" fmla="*/ 88582 h 95250"/>
                        <a:gd name="connsiteX10" fmla="*/ 59055 w 66675"/>
                        <a:gd name="connsiteY10" fmla="*/ 0 h 95250"/>
                        <a:gd name="connsiteX11" fmla="*/ 70485 w 66675"/>
                        <a:gd name="connsiteY11"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 h="95250">
                          <a:moveTo>
                            <a:pt x="70485" y="102870"/>
                          </a:moveTo>
                          <a:lnTo>
                            <a:pt x="52388" y="102870"/>
                          </a:lnTo>
                          <a:lnTo>
                            <a:pt x="11430" y="13335"/>
                          </a:lnTo>
                          <a:lnTo>
                            <a:pt x="11430" y="13335"/>
                          </a:lnTo>
                          <a:lnTo>
                            <a:pt x="11430" y="102870"/>
                          </a:lnTo>
                          <a:lnTo>
                            <a:pt x="0" y="102870"/>
                          </a:lnTo>
                          <a:lnTo>
                            <a:pt x="0" y="0"/>
                          </a:lnTo>
                          <a:lnTo>
                            <a:pt x="18098" y="0"/>
                          </a:lnTo>
                          <a:lnTo>
                            <a:pt x="58103" y="88582"/>
                          </a:lnTo>
                          <a:lnTo>
                            <a:pt x="59055" y="88582"/>
                          </a:lnTo>
                          <a:lnTo>
                            <a:pt x="59055" y="0"/>
                          </a:lnTo>
                          <a:lnTo>
                            <a:pt x="70485" y="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1" name="Freeform: Shape 110">
                      <a:extLst>
                        <a:ext uri="{FF2B5EF4-FFF2-40B4-BE49-F238E27FC236}">
                          <a16:creationId xmlns:a16="http://schemas.microsoft.com/office/drawing/2014/main" id="{3B40F068-177F-4663-B84D-FA3343943AC8}"/>
                        </a:ext>
                      </a:extLst>
                    </p:cNvPr>
                    <p:cNvSpPr/>
                    <p:nvPr/>
                  </p:nvSpPr>
                  <p:spPr>
                    <a:xfrm>
                      <a:off x="2752772" y="1203050"/>
                      <a:ext cx="57627" cy="105649"/>
                    </a:xfrm>
                    <a:custGeom>
                      <a:avLst/>
                      <a:gdLst>
                        <a:gd name="connsiteX0" fmla="*/ 46672 w 57150"/>
                        <a:gd name="connsiteY0" fmla="*/ 16193 h 104775"/>
                        <a:gd name="connsiteX1" fmla="*/ 32385 w 57150"/>
                        <a:gd name="connsiteY1" fmla="*/ 11430 h 104775"/>
                        <a:gd name="connsiteX2" fmla="*/ 27622 w 57150"/>
                        <a:gd name="connsiteY2" fmla="*/ 11430 h 104775"/>
                        <a:gd name="connsiteX3" fmla="*/ 20955 w 57150"/>
                        <a:gd name="connsiteY3" fmla="*/ 14288 h 104775"/>
                        <a:gd name="connsiteX4" fmla="*/ 15240 w 57150"/>
                        <a:gd name="connsiteY4" fmla="*/ 20955 h 104775"/>
                        <a:gd name="connsiteX5" fmla="*/ 13335 w 57150"/>
                        <a:gd name="connsiteY5" fmla="*/ 33338 h 104775"/>
                        <a:gd name="connsiteX6" fmla="*/ 13335 w 57150"/>
                        <a:gd name="connsiteY6" fmla="*/ 68580 h 104775"/>
                        <a:gd name="connsiteX7" fmla="*/ 14288 w 57150"/>
                        <a:gd name="connsiteY7" fmla="*/ 82867 h 104775"/>
                        <a:gd name="connsiteX8" fmla="*/ 18097 w 57150"/>
                        <a:gd name="connsiteY8" fmla="*/ 91440 h 104775"/>
                        <a:gd name="connsiteX9" fmla="*/ 23813 w 57150"/>
                        <a:gd name="connsiteY9" fmla="*/ 96203 h 104775"/>
                        <a:gd name="connsiteX10" fmla="*/ 32385 w 57150"/>
                        <a:gd name="connsiteY10" fmla="*/ 97155 h 104775"/>
                        <a:gd name="connsiteX11" fmla="*/ 43815 w 57150"/>
                        <a:gd name="connsiteY11" fmla="*/ 95250 h 104775"/>
                        <a:gd name="connsiteX12" fmla="*/ 50482 w 57150"/>
                        <a:gd name="connsiteY12" fmla="*/ 92392 h 104775"/>
                        <a:gd name="connsiteX13" fmla="*/ 50482 w 57150"/>
                        <a:gd name="connsiteY13" fmla="*/ 61913 h 104775"/>
                        <a:gd name="connsiteX14" fmla="*/ 31432 w 57150"/>
                        <a:gd name="connsiteY14" fmla="*/ 61913 h 104775"/>
                        <a:gd name="connsiteX15" fmla="*/ 31432 w 57150"/>
                        <a:gd name="connsiteY15" fmla="*/ 50483 h 104775"/>
                        <a:gd name="connsiteX16" fmla="*/ 63817 w 57150"/>
                        <a:gd name="connsiteY16" fmla="*/ 50483 h 104775"/>
                        <a:gd name="connsiteX17" fmla="*/ 63817 w 57150"/>
                        <a:gd name="connsiteY17" fmla="*/ 100965 h 104775"/>
                        <a:gd name="connsiteX18" fmla="*/ 49530 w 57150"/>
                        <a:gd name="connsiteY18" fmla="*/ 106680 h 104775"/>
                        <a:gd name="connsiteX19" fmla="*/ 32385 w 57150"/>
                        <a:gd name="connsiteY19" fmla="*/ 108585 h 104775"/>
                        <a:gd name="connsiteX20" fmla="*/ 7620 w 57150"/>
                        <a:gd name="connsiteY20" fmla="*/ 99060 h 104775"/>
                        <a:gd name="connsiteX21" fmla="*/ 0 w 57150"/>
                        <a:gd name="connsiteY21" fmla="*/ 68580 h 104775"/>
                        <a:gd name="connsiteX22" fmla="*/ 0 w 57150"/>
                        <a:gd name="connsiteY22" fmla="*/ 34290 h 104775"/>
                        <a:gd name="connsiteX23" fmla="*/ 7620 w 57150"/>
                        <a:gd name="connsiteY23" fmla="*/ 9525 h 104775"/>
                        <a:gd name="connsiteX24" fmla="*/ 32385 w 57150"/>
                        <a:gd name="connsiteY24" fmla="*/ 0 h 104775"/>
                        <a:gd name="connsiteX25" fmla="*/ 57150 w 57150"/>
                        <a:gd name="connsiteY25" fmla="*/ 6668 h 104775"/>
                        <a:gd name="connsiteX26" fmla="*/ 64770 w 57150"/>
                        <a:gd name="connsiteY26" fmla="*/ 29528 h 104775"/>
                        <a:gd name="connsiteX27" fmla="*/ 51435 w 57150"/>
                        <a:gd name="connsiteY27" fmla="*/ 29528 h 104775"/>
                        <a:gd name="connsiteX28" fmla="*/ 46672 w 57150"/>
                        <a:gd name="connsiteY28" fmla="*/ 1619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50" h="104775">
                          <a:moveTo>
                            <a:pt x="46672" y="16193"/>
                          </a:moveTo>
                          <a:cubicBezTo>
                            <a:pt x="43815" y="13335"/>
                            <a:pt x="39052" y="11430"/>
                            <a:pt x="32385" y="11430"/>
                          </a:cubicBezTo>
                          <a:cubicBezTo>
                            <a:pt x="31432" y="11430"/>
                            <a:pt x="29527" y="11430"/>
                            <a:pt x="27622" y="11430"/>
                          </a:cubicBezTo>
                          <a:cubicBezTo>
                            <a:pt x="25717" y="11430"/>
                            <a:pt x="23813" y="12383"/>
                            <a:pt x="20955" y="14288"/>
                          </a:cubicBezTo>
                          <a:cubicBezTo>
                            <a:pt x="19050" y="16193"/>
                            <a:pt x="17145" y="18097"/>
                            <a:pt x="15240" y="20955"/>
                          </a:cubicBezTo>
                          <a:cubicBezTo>
                            <a:pt x="13335" y="23813"/>
                            <a:pt x="13335" y="28575"/>
                            <a:pt x="13335" y="33338"/>
                          </a:cubicBezTo>
                          <a:lnTo>
                            <a:pt x="13335" y="68580"/>
                          </a:lnTo>
                          <a:cubicBezTo>
                            <a:pt x="13335" y="74295"/>
                            <a:pt x="13335" y="79058"/>
                            <a:pt x="14288" y="82867"/>
                          </a:cubicBezTo>
                          <a:cubicBezTo>
                            <a:pt x="15240" y="86678"/>
                            <a:pt x="16192" y="89535"/>
                            <a:pt x="18097" y="91440"/>
                          </a:cubicBezTo>
                          <a:cubicBezTo>
                            <a:pt x="20002" y="93345"/>
                            <a:pt x="21907" y="95250"/>
                            <a:pt x="23813" y="96203"/>
                          </a:cubicBezTo>
                          <a:cubicBezTo>
                            <a:pt x="25717" y="97155"/>
                            <a:pt x="28575" y="97155"/>
                            <a:pt x="32385" y="97155"/>
                          </a:cubicBezTo>
                          <a:cubicBezTo>
                            <a:pt x="37147" y="97155"/>
                            <a:pt x="40957" y="96203"/>
                            <a:pt x="43815" y="95250"/>
                          </a:cubicBezTo>
                          <a:cubicBezTo>
                            <a:pt x="46672" y="94298"/>
                            <a:pt x="49530" y="93345"/>
                            <a:pt x="50482" y="92392"/>
                          </a:cubicBezTo>
                          <a:lnTo>
                            <a:pt x="50482" y="61913"/>
                          </a:lnTo>
                          <a:lnTo>
                            <a:pt x="31432" y="61913"/>
                          </a:lnTo>
                          <a:lnTo>
                            <a:pt x="31432" y="50483"/>
                          </a:lnTo>
                          <a:lnTo>
                            <a:pt x="63817" y="50483"/>
                          </a:lnTo>
                          <a:lnTo>
                            <a:pt x="63817" y="100965"/>
                          </a:lnTo>
                          <a:cubicBezTo>
                            <a:pt x="60007" y="102870"/>
                            <a:pt x="55245" y="104775"/>
                            <a:pt x="49530" y="106680"/>
                          </a:cubicBezTo>
                          <a:cubicBezTo>
                            <a:pt x="44767" y="108585"/>
                            <a:pt x="39052" y="108585"/>
                            <a:pt x="32385" y="108585"/>
                          </a:cubicBezTo>
                          <a:cubicBezTo>
                            <a:pt x="20955" y="108585"/>
                            <a:pt x="13335" y="105728"/>
                            <a:pt x="7620" y="99060"/>
                          </a:cubicBezTo>
                          <a:cubicBezTo>
                            <a:pt x="1905" y="93345"/>
                            <a:pt x="0" y="82867"/>
                            <a:pt x="0" y="68580"/>
                          </a:cubicBezTo>
                          <a:lnTo>
                            <a:pt x="0" y="34290"/>
                          </a:lnTo>
                          <a:cubicBezTo>
                            <a:pt x="0" y="23813"/>
                            <a:pt x="2857" y="16193"/>
                            <a:pt x="7620" y="9525"/>
                          </a:cubicBezTo>
                          <a:cubicBezTo>
                            <a:pt x="13335" y="3810"/>
                            <a:pt x="20955" y="0"/>
                            <a:pt x="32385" y="0"/>
                          </a:cubicBezTo>
                          <a:cubicBezTo>
                            <a:pt x="43815" y="0"/>
                            <a:pt x="51435" y="1905"/>
                            <a:pt x="57150" y="6668"/>
                          </a:cubicBezTo>
                          <a:cubicBezTo>
                            <a:pt x="62865" y="11430"/>
                            <a:pt x="64770" y="19050"/>
                            <a:pt x="64770" y="29528"/>
                          </a:cubicBezTo>
                          <a:lnTo>
                            <a:pt x="51435" y="29528"/>
                          </a:lnTo>
                          <a:cubicBezTo>
                            <a:pt x="51435" y="24765"/>
                            <a:pt x="49530" y="20003"/>
                            <a:pt x="46672" y="16193"/>
                          </a:cubicBezTo>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2" name="Freeform: Shape 111">
                      <a:extLst>
                        <a:ext uri="{FF2B5EF4-FFF2-40B4-BE49-F238E27FC236}">
                          <a16:creationId xmlns:a16="http://schemas.microsoft.com/office/drawing/2014/main" id="{7F19A192-9C51-40F7-B2D3-8DF9E4780BF3}"/>
                        </a:ext>
                      </a:extLst>
                    </p:cNvPr>
                    <p:cNvSpPr/>
                    <p:nvPr/>
                  </p:nvSpPr>
                  <p:spPr>
                    <a:xfrm>
                      <a:off x="2048767" y="1347117"/>
                      <a:ext cx="57627" cy="96044"/>
                    </a:xfrm>
                    <a:custGeom>
                      <a:avLst/>
                      <a:gdLst>
                        <a:gd name="connsiteX0" fmla="*/ 0 w 57150"/>
                        <a:gd name="connsiteY0" fmla="*/ 0 h 95250"/>
                        <a:gd name="connsiteX1" fmla="*/ 56197 w 57150"/>
                        <a:gd name="connsiteY1" fmla="*/ 0 h 95250"/>
                        <a:gd name="connsiteX2" fmla="*/ 56197 w 57150"/>
                        <a:gd name="connsiteY2" fmla="*/ 16192 h 95250"/>
                        <a:gd name="connsiteX3" fmla="*/ 20955 w 57150"/>
                        <a:gd name="connsiteY3" fmla="*/ 16192 h 95250"/>
                        <a:gd name="connsiteX4" fmla="*/ 20955 w 57150"/>
                        <a:gd name="connsiteY4" fmla="*/ 41910 h 95250"/>
                        <a:gd name="connsiteX5" fmla="*/ 53340 w 57150"/>
                        <a:gd name="connsiteY5" fmla="*/ 41910 h 95250"/>
                        <a:gd name="connsiteX6" fmla="*/ 53340 w 57150"/>
                        <a:gd name="connsiteY6" fmla="*/ 57150 h 95250"/>
                        <a:gd name="connsiteX7" fmla="*/ 20955 w 57150"/>
                        <a:gd name="connsiteY7" fmla="*/ 57150 h 95250"/>
                        <a:gd name="connsiteX8" fmla="*/ 20955 w 57150"/>
                        <a:gd name="connsiteY8" fmla="*/ 87630 h 95250"/>
                        <a:gd name="connsiteX9" fmla="*/ 57150 w 57150"/>
                        <a:gd name="connsiteY9" fmla="*/ 87630 h 95250"/>
                        <a:gd name="connsiteX10" fmla="*/ 57150 w 57150"/>
                        <a:gd name="connsiteY10" fmla="*/ 103822 h 95250"/>
                        <a:gd name="connsiteX11" fmla="*/ 0 w 5715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95250">
                          <a:moveTo>
                            <a:pt x="0" y="0"/>
                          </a:moveTo>
                          <a:lnTo>
                            <a:pt x="56197" y="0"/>
                          </a:lnTo>
                          <a:lnTo>
                            <a:pt x="56197" y="16192"/>
                          </a:lnTo>
                          <a:lnTo>
                            <a:pt x="20955" y="16192"/>
                          </a:lnTo>
                          <a:lnTo>
                            <a:pt x="20955" y="41910"/>
                          </a:lnTo>
                          <a:lnTo>
                            <a:pt x="53340" y="41910"/>
                          </a:lnTo>
                          <a:lnTo>
                            <a:pt x="53340" y="57150"/>
                          </a:lnTo>
                          <a:lnTo>
                            <a:pt x="20955" y="57150"/>
                          </a:lnTo>
                          <a:lnTo>
                            <a:pt x="20955" y="87630"/>
                          </a:lnTo>
                          <a:lnTo>
                            <a:pt x="57150" y="87630"/>
                          </a:lnTo>
                          <a:lnTo>
                            <a:pt x="57150" y="103822"/>
                          </a:lnTo>
                          <a:lnTo>
                            <a:pt x="0" y="103822"/>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3" name="Freeform: Shape 112">
                      <a:extLst>
                        <a:ext uri="{FF2B5EF4-FFF2-40B4-BE49-F238E27FC236}">
                          <a16:creationId xmlns:a16="http://schemas.microsoft.com/office/drawing/2014/main" id="{364A6737-57C3-4357-AF03-41B15C9F74F2}"/>
                        </a:ext>
                      </a:extLst>
                    </p:cNvPr>
                    <p:cNvSpPr/>
                    <p:nvPr/>
                  </p:nvSpPr>
                  <p:spPr>
                    <a:xfrm>
                      <a:off x="2120799" y="1347117"/>
                      <a:ext cx="67231" cy="105649"/>
                    </a:xfrm>
                    <a:custGeom>
                      <a:avLst/>
                      <a:gdLst>
                        <a:gd name="connsiteX0" fmla="*/ 36195 w 66675"/>
                        <a:gd name="connsiteY0" fmla="*/ 0 h 104775"/>
                        <a:gd name="connsiteX1" fmla="*/ 53340 w 66675"/>
                        <a:gd name="connsiteY1" fmla="*/ 3810 h 104775"/>
                        <a:gd name="connsiteX2" fmla="*/ 63817 w 66675"/>
                        <a:gd name="connsiteY2" fmla="*/ 13335 h 104775"/>
                        <a:gd name="connsiteX3" fmla="*/ 68580 w 66675"/>
                        <a:gd name="connsiteY3" fmla="*/ 29527 h 104775"/>
                        <a:gd name="connsiteX4" fmla="*/ 69533 w 66675"/>
                        <a:gd name="connsiteY4" fmla="*/ 51435 h 104775"/>
                        <a:gd name="connsiteX5" fmla="*/ 69533 w 66675"/>
                        <a:gd name="connsiteY5" fmla="*/ 60960 h 104775"/>
                        <a:gd name="connsiteX6" fmla="*/ 68580 w 66675"/>
                        <a:gd name="connsiteY6" fmla="*/ 72390 h 104775"/>
                        <a:gd name="connsiteX7" fmla="*/ 65722 w 66675"/>
                        <a:gd name="connsiteY7" fmla="*/ 83820 h 104775"/>
                        <a:gd name="connsiteX8" fmla="*/ 60008 w 66675"/>
                        <a:gd name="connsiteY8" fmla="*/ 94297 h 104775"/>
                        <a:gd name="connsiteX9" fmla="*/ 50483 w 66675"/>
                        <a:gd name="connsiteY9" fmla="*/ 101917 h 104775"/>
                        <a:gd name="connsiteX10" fmla="*/ 35242 w 66675"/>
                        <a:gd name="connsiteY10" fmla="*/ 104775 h 104775"/>
                        <a:gd name="connsiteX11" fmla="*/ 0 w 66675"/>
                        <a:gd name="connsiteY11" fmla="*/ 104775 h 104775"/>
                        <a:gd name="connsiteX12" fmla="*/ 0 w 66675"/>
                        <a:gd name="connsiteY12" fmla="*/ 0 h 104775"/>
                        <a:gd name="connsiteX13" fmla="*/ 36195 w 66675"/>
                        <a:gd name="connsiteY13" fmla="*/ 0 h 104775"/>
                        <a:gd name="connsiteX14" fmla="*/ 32385 w 66675"/>
                        <a:gd name="connsiteY14" fmla="*/ 87630 h 104775"/>
                        <a:gd name="connsiteX15" fmla="*/ 40005 w 66675"/>
                        <a:gd name="connsiteY15" fmla="*/ 85725 h 104775"/>
                        <a:gd name="connsiteX16" fmla="*/ 44767 w 66675"/>
                        <a:gd name="connsiteY16" fmla="*/ 79057 h 104775"/>
                        <a:gd name="connsiteX17" fmla="*/ 46672 w 66675"/>
                        <a:gd name="connsiteY17" fmla="*/ 67627 h 104775"/>
                        <a:gd name="connsiteX18" fmla="*/ 47625 w 66675"/>
                        <a:gd name="connsiteY18" fmla="*/ 51435 h 104775"/>
                        <a:gd name="connsiteX19" fmla="*/ 47625 w 66675"/>
                        <a:gd name="connsiteY19" fmla="*/ 38100 h 104775"/>
                        <a:gd name="connsiteX20" fmla="*/ 45720 w 66675"/>
                        <a:gd name="connsiteY20" fmla="*/ 26670 h 104775"/>
                        <a:gd name="connsiteX21" fmla="*/ 40958 w 66675"/>
                        <a:gd name="connsiteY21" fmla="*/ 19050 h 104775"/>
                        <a:gd name="connsiteX22" fmla="*/ 32385 w 66675"/>
                        <a:gd name="connsiteY22" fmla="*/ 16192 h 104775"/>
                        <a:gd name="connsiteX23" fmla="*/ 20955 w 66675"/>
                        <a:gd name="connsiteY23" fmla="*/ 16192 h 104775"/>
                        <a:gd name="connsiteX24" fmla="*/ 20955 w 66675"/>
                        <a:gd name="connsiteY24" fmla="*/ 87630 h 104775"/>
                        <a:gd name="connsiteX25" fmla="*/ 32385 w 66675"/>
                        <a:gd name="connsiteY25" fmla="*/ 8763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5" h="104775">
                          <a:moveTo>
                            <a:pt x="36195" y="0"/>
                          </a:moveTo>
                          <a:cubicBezTo>
                            <a:pt x="42863" y="0"/>
                            <a:pt x="48577" y="952"/>
                            <a:pt x="53340" y="3810"/>
                          </a:cubicBezTo>
                          <a:cubicBezTo>
                            <a:pt x="58102" y="5715"/>
                            <a:pt x="60960" y="9525"/>
                            <a:pt x="63817" y="13335"/>
                          </a:cubicBezTo>
                          <a:cubicBezTo>
                            <a:pt x="66675" y="18097"/>
                            <a:pt x="67627" y="22860"/>
                            <a:pt x="68580" y="29527"/>
                          </a:cubicBezTo>
                          <a:cubicBezTo>
                            <a:pt x="69533" y="36195"/>
                            <a:pt x="69533" y="42863"/>
                            <a:pt x="69533" y="51435"/>
                          </a:cubicBezTo>
                          <a:lnTo>
                            <a:pt x="69533" y="60960"/>
                          </a:lnTo>
                          <a:cubicBezTo>
                            <a:pt x="69533" y="64770"/>
                            <a:pt x="69533" y="68580"/>
                            <a:pt x="68580" y="72390"/>
                          </a:cubicBezTo>
                          <a:cubicBezTo>
                            <a:pt x="68580" y="76200"/>
                            <a:pt x="67627" y="80010"/>
                            <a:pt x="65722" y="83820"/>
                          </a:cubicBezTo>
                          <a:cubicBezTo>
                            <a:pt x="64770" y="87630"/>
                            <a:pt x="62865" y="90488"/>
                            <a:pt x="60008" y="94297"/>
                          </a:cubicBezTo>
                          <a:cubicBezTo>
                            <a:pt x="57150" y="97155"/>
                            <a:pt x="54292" y="100013"/>
                            <a:pt x="50483" y="101917"/>
                          </a:cubicBezTo>
                          <a:cubicBezTo>
                            <a:pt x="46672" y="103822"/>
                            <a:pt x="40958" y="104775"/>
                            <a:pt x="35242" y="104775"/>
                          </a:cubicBezTo>
                          <a:lnTo>
                            <a:pt x="0" y="104775"/>
                          </a:lnTo>
                          <a:lnTo>
                            <a:pt x="0" y="0"/>
                          </a:lnTo>
                          <a:lnTo>
                            <a:pt x="36195" y="0"/>
                          </a:lnTo>
                          <a:close/>
                          <a:moveTo>
                            <a:pt x="32385" y="87630"/>
                          </a:moveTo>
                          <a:cubicBezTo>
                            <a:pt x="35242" y="87630"/>
                            <a:pt x="38100" y="86677"/>
                            <a:pt x="40005" y="85725"/>
                          </a:cubicBezTo>
                          <a:cubicBezTo>
                            <a:pt x="41910" y="84772"/>
                            <a:pt x="43815" y="81915"/>
                            <a:pt x="44767" y="79057"/>
                          </a:cubicBezTo>
                          <a:cubicBezTo>
                            <a:pt x="45720" y="76200"/>
                            <a:pt x="46672" y="72390"/>
                            <a:pt x="46672" y="67627"/>
                          </a:cubicBezTo>
                          <a:cubicBezTo>
                            <a:pt x="46672" y="62865"/>
                            <a:pt x="47625" y="57150"/>
                            <a:pt x="47625" y="51435"/>
                          </a:cubicBezTo>
                          <a:cubicBezTo>
                            <a:pt x="47625" y="46672"/>
                            <a:pt x="47625" y="41910"/>
                            <a:pt x="47625" y="38100"/>
                          </a:cubicBezTo>
                          <a:cubicBezTo>
                            <a:pt x="47625" y="34290"/>
                            <a:pt x="46672" y="30480"/>
                            <a:pt x="45720" y="26670"/>
                          </a:cubicBezTo>
                          <a:cubicBezTo>
                            <a:pt x="44767" y="23813"/>
                            <a:pt x="42863" y="20955"/>
                            <a:pt x="40958" y="19050"/>
                          </a:cubicBezTo>
                          <a:cubicBezTo>
                            <a:pt x="39052" y="17145"/>
                            <a:pt x="36195" y="16192"/>
                            <a:pt x="32385" y="16192"/>
                          </a:cubicBezTo>
                          <a:lnTo>
                            <a:pt x="20955" y="16192"/>
                          </a:lnTo>
                          <a:lnTo>
                            <a:pt x="20955" y="87630"/>
                          </a:lnTo>
                          <a:lnTo>
                            <a:pt x="32385" y="8763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4" name="Freeform: Shape 113">
                      <a:extLst>
                        <a:ext uri="{FF2B5EF4-FFF2-40B4-BE49-F238E27FC236}">
                          <a16:creationId xmlns:a16="http://schemas.microsoft.com/office/drawing/2014/main" id="{9B28D70B-57D7-46F3-BD6A-47867C64AD27}"/>
                        </a:ext>
                      </a:extLst>
                    </p:cNvPr>
                    <p:cNvSpPr/>
                    <p:nvPr/>
                  </p:nvSpPr>
                  <p:spPr>
                    <a:xfrm>
                      <a:off x="2208199" y="1347117"/>
                      <a:ext cx="67231" cy="105649"/>
                    </a:xfrm>
                    <a:custGeom>
                      <a:avLst/>
                      <a:gdLst>
                        <a:gd name="connsiteX0" fmla="*/ 69533 w 66675"/>
                        <a:gd name="connsiteY0" fmla="*/ 73342 h 104775"/>
                        <a:gd name="connsiteX1" fmla="*/ 67628 w 66675"/>
                        <a:gd name="connsiteY1" fmla="*/ 84772 h 104775"/>
                        <a:gd name="connsiteX2" fmla="*/ 61913 w 66675"/>
                        <a:gd name="connsiteY2" fmla="*/ 95250 h 104775"/>
                        <a:gd name="connsiteX3" fmla="*/ 51435 w 66675"/>
                        <a:gd name="connsiteY3" fmla="*/ 102870 h 104775"/>
                        <a:gd name="connsiteX4" fmla="*/ 35243 w 66675"/>
                        <a:gd name="connsiteY4" fmla="*/ 105727 h 104775"/>
                        <a:gd name="connsiteX5" fmla="*/ 8573 w 66675"/>
                        <a:gd name="connsiteY5" fmla="*/ 97155 h 104775"/>
                        <a:gd name="connsiteX6" fmla="*/ 0 w 66675"/>
                        <a:gd name="connsiteY6" fmla="*/ 74295 h 104775"/>
                        <a:gd name="connsiteX7" fmla="*/ 0 w 66675"/>
                        <a:gd name="connsiteY7" fmla="*/ 952 h 104775"/>
                        <a:gd name="connsiteX8" fmla="*/ 21908 w 66675"/>
                        <a:gd name="connsiteY8" fmla="*/ 952 h 104775"/>
                        <a:gd name="connsiteX9" fmla="*/ 21908 w 66675"/>
                        <a:gd name="connsiteY9" fmla="*/ 72390 h 104775"/>
                        <a:gd name="connsiteX10" fmla="*/ 25718 w 66675"/>
                        <a:gd name="connsiteY10" fmla="*/ 85725 h 104775"/>
                        <a:gd name="connsiteX11" fmla="*/ 35243 w 66675"/>
                        <a:gd name="connsiteY11" fmla="*/ 89535 h 104775"/>
                        <a:gd name="connsiteX12" fmla="*/ 45720 w 66675"/>
                        <a:gd name="connsiteY12" fmla="*/ 84772 h 104775"/>
                        <a:gd name="connsiteX13" fmla="*/ 48578 w 66675"/>
                        <a:gd name="connsiteY13" fmla="*/ 71438 h 104775"/>
                        <a:gd name="connsiteX14" fmla="*/ 48578 w 66675"/>
                        <a:gd name="connsiteY14" fmla="*/ 0 h 104775"/>
                        <a:gd name="connsiteX15" fmla="*/ 70485 w 66675"/>
                        <a:gd name="connsiteY15" fmla="*/ 0 h 104775"/>
                        <a:gd name="connsiteX16" fmla="*/ 70485 w 66675"/>
                        <a:gd name="connsiteY16" fmla="*/ 7334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 h="104775">
                          <a:moveTo>
                            <a:pt x="69533" y="73342"/>
                          </a:moveTo>
                          <a:cubicBezTo>
                            <a:pt x="69533" y="77152"/>
                            <a:pt x="68580" y="80963"/>
                            <a:pt x="67628" y="84772"/>
                          </a:cubicBezTo>
                          <a:cubicBezTo>
                            <a:pt x="66675" y="88582"/>
                            <a:pt x="64770" y="91440"/>
                            <a:pt x="61913" y="95250"/>
                          </a:cubicBezTo>
                          <a:cubicBezTo>
                            <a:pt x="59055" y="98107"/>
                            <a:pt x="55245" y="100965"/>
                            <a:pt x="51435" y="102870"/>
                          </a:cubicBezTo>
                          <a:cubicBezTo>
                            <a:pt x="46673" y="104775"/>
                            <a:pt x="41910" y="105727"/>
                            <a:pt x="35243" y="105727"/>
                          </a:cubicBezTo>
                          <a:cubicBezTo>
                            <a:pt x="23813" y="105727"/>
                            <a:pt x="14288" y="102870"/>
                            <a:pt x="8573" y="97155"/>
                          </a:cubicBezTo>
                          <a:cubicBezTo>
                            <a:pt x="2858" y="91440"/>
                            <a:pt x="0" y="83820"/>
                            <a:pt x="0" y="74295"/>
                          </a:cubicBezTo>
                          <a:lnTo>
                            <a:pt x="0" y="952"/>
                          </a:lnTo>
                          <a:lnTo>
                            <a:pt x="21908" y="952"/>
                          </a:lnTo>
                          <a:lnTo>
                            <a:pt x="21908" y="72390"/>
                          </a:lnTo>
                          <a:cubicBezTo>
                            <a:pt x="21908" y="79057"/>
                            <a:pt x="22860" y="82867"/>
                            <a:pt x="25718" y="85725"/>
                          </a:cubicBezTo>
                          <a:cubicBezTo>
                            <a:pt x="28575" y="88582"/>
                            <a:pt x="31433" y="89535"/>
                            <a:pt x="35243" y="89535"/>
                          </a:cubicBezTo>
                          <a:cubicBezTo>
                            <a:pt x="40005" y="89535"/>
                            <a:pt x="43815" y="87630"/>
                            <a:pt x="45720" y="84772"/>
                          </a:cubicBezTo>
                          <a:cubicBezTo>
                            <a:pt x="47625" y="81915"/>
                            <a:pt x="48578" y="77152"/>
                            <a:pt x="48578" y="71438"/>
                          </a:cubicBezTo>
                          <a:lnTo>
                            <a:pt x="48578" y="0"/>
                          </a:lnTo>
                          <a:lnTo>
                            <a:pt x="70485" y="0"/>
                          </a:lnTo>
                          <a:lnTo>
                            <a:pt x="70485" y="73342"/>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5" name="Freeform: Shape 114">
                      <a:extLst>
                        <a:ext uri="{FF2B5EF4-FFF2-40B4-BE49-F238E27FC236}">
                          <a16:creationId xmlns:a16="http://schemas.microsoft.com/office/drawing/2014/main" id="{EC83E2BD-A950-4429-9BFF-AA1E7014F9C6}"/>
                        </a:ext>
                      </a:extLst>
                    </p:cNvPr>
                    <p:cNvSpPr/>
                    <p:nvPr/>
                  </p:nvSpPr>
                  <p:spPr>
                    <a:xfrm>
                      <a:off x="2294639" y="1345196"/>
                      <a:ext cx="67231" cy="105649"/>
                    </a:xfrm>
                    <a:custGeom>
                      <a:avLst/>
                      <a:gdLst>
                        <a:gd name="connsiteX0" fmla="*/ 15240 w 66675"/>
                        <a:gd name="connsiteY0" fmla="*/ 102870 h 104775"/>
                        <a:gd name="connsiteX1" fmla="*/ 4763 w 66675"/>
                        <a:gd name="connsiteY1" fmla="*/ 90488 h 104775"/>
                        <a:gd name="connsiteX2" fmla="*/ 953 w 66675"/>
                        <a:gd name="connsiteY2" fmla="*/ 73343 h 104775"/>
                        <a:gd name="connsiteX3" fmla="*/ 0 w 66675"/>
                        <a:gd name="connsiteY3" fmla="*/ 53340 h 104775"/>
                        <a:gd name="connsiteX4" fmla="*/ 953 w 66675"/>
                        <a:gd name="connsiteY4" fmla="*/ 33338 h 104775"/>
                        <a:gd name="connsiteX5" fmla="*/ 4763 w 66675"/>
                        <a:gd name="connsiteY5" fmla="*/ 16193 h 104775"/>
                        <a:gd name="connsiteX6" fmla="*/ 15240 w 66675"/>
                        <a:gd name="connsiteY6" fmla="*/ 4763 h 104775"/>
                        <a:gd name="connsiteX7" fmla="*/ 36195 w 66675"/>
                        <a:gd name="connsiteY7" fmla="*/ 0 h 104775"/>
                        <a:gd name="connsiteX8" fmla="*/ 60008 w 66675"/>
                        <a:gd name="connsiteY8" fmla="*/ 8572 h 104775"/>
                        <a:gd name="connsiteX9" fmla="*/ 66675 w 66675"/>
                        <a:gd name="connsiteY9" fmla="*/ 34290 h 104775"/>
                        <a:gd name="connsiteX10" fmla="*/ 45720 w 66675"/>
                        <a:gd name="connsiteY10" fmla="*/ 34290 h 104775"/>
                        <a:gd name="connsiteX11" fmla="*/ 43815 w 66675"/>
                        <a:gd name="connsiteY11" fmla="*/ 20002 h 104775"/>
                        <a:gd name="connsiteX12" fmla="*/ 37148 w 66675"/>
                        <a:gd name="connsiteY12" fmla="*/ 16193 h 104775"/>
                        <a:gd name="connsiteX13" fmla="*/ 29528 w 66675"/>
                        <a:gd name="connsiteY13" fmla="*/ 18097 h 104775"/>
                        <a:gd name="connsiteX14" fmla="*/ 25718 w 66675"/>
                        <a:gd name="connsiteY14" fmla="*/ 24765 h 104775"/>
                        <a:gd name="connsiteX15" fmla="*/ 23813 w 66675"/>
                        <a:gd name="connsiteY15" fmla="*/ 36195 h 104775"/>
                        <a:gd name="connsiteX16" fmla="*/ 23813 w 66675"/>
                        <a:gd name="connsiteY16" fmla="*/ 53340 h 104775"/>
                        <a:gd name="connsiteX17" fmla="*/ 23813 w 66675"/>
                        <a:gd name="connsiteY17" fmla="*/ 70485 h 104775"/>
                        <a:gd name="connsiteX18" fmla="*/ 25718 w 66675"/>
                        <a:gd name="connsiteY18" fmla="*/ 81915 h 104775"/>
                        <a:gd name="connsiteX19" fmla="*/ 29528 w 66675"/>
                        <a:gd name="connsiteY19" fmla="*/ 88582 h 104775"/>
                        <a:gd name="connsiteX20" fmla="*/ 37148 w 66675"/>
                        <a:gd name="connsiteY20" fmla="*/ 90488 h 104775"/>
                        <a:gd name="connsiteX21" fmla="*/ 42863 w 66675"/>
                        <a:gd name="connsiteY21" fmla="*/ 88582 h 104775"/>
                        <a:gd name="connsiteX22" fmla="*/ 45720 w 66675"/>
                        <a:gd name="connsiteY22" fmla="*/ 82868 h 104775"/>
                        <a:gd name="connsiteX23" fmla="*/ 46673 w 66675"/>
                        <a:gd name="connsiteY23" fmla="*/ 76200 h 104775"/>
                        <a:gd name="connsiteX24" fmla="*/ 46673 w 66675"/>
                        <a:gd name="connsiteY24" fmla="*/ 69532 h 104775"/>
                        <a:gd name="connsiteX25" fmla="*/ 67628 w 66675"/>
                        <a:gd name="connsiteY25" fmla="*/ 69532 h 104775"/>
                        <a:gd name="connsiteX26" fmla="*/ 65723 w 66675"/>
                        <a:gd name="connsiteY26" fmla="*/ 86677 h 104775"/>
                        <a:gd name="connsiteX27" fmla="*/ 60008 w 66675"/>
                        <a:gd name="connsiteY27" fmla="*/ 98107 h 104775"/>
                        <a:gd name="connsiteX28" fmla="*/ 50483 w 66675"/>
                        <a:gd name="connsiteY28" fmla="*/ 103822 h 104775"/>
                        <a:gd name="connsiteX29" fmla="*/ 37148 w 66675"/>
                        <a:gd name="connsiteY29" fmla="*/ 105727 h 104775"/>
                        <a:gd name="connsiteX30" fmla="*/ 15240 w 66675"/>
                        <a:gd name="connsiteY30" fmla="*/ 10287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675" h="104775">
                          <a:moveTo>
                            <a:pt x="15240" y="102870"/>
                          </a:moveTo>
                          <a:cubicBezTo>
                            <a:pt x="10478" y="100013"/>
                            <a:pt x="6668" y="96202"/>
                            <a:pt x="4763" y="90488"/>
                          </a:cubicBezTo>
                          <a:cubicBezTo>
                            <a:pt x="2858" y="85725"/>
                            <a:pt x="953" y="80010"/>
                            <a:pt x="953" y="73343"/>
                          </a:cubicBezTo>
                          <a:cubicBezTo>
                            <a:pt x="953" y="66675"/>
                            <a:pt x="0" y="60007"/>
                            <a:pt x="0" y="53340"/>
                          </a:cubicBezTo>
                          <a:cubicBezTo>
                            <a:pt x="0" y="46672"/>
                            <a:pt x="0" y="40005"/>
                            <a:pt x="953" y="33338"/>
                          </a:cubicBezTo>
                          <a:cubicBezTo>
                            <a:pt x="953" y="26670"/>
                            <a:pt x="2858" y="20955"/>
                            <a:pt x="4763" y="16193"/>
                          </a:cubicBezTo>
                          <a:cubicBezTo>
                            <a:pt x="6668" y="11430"/>
                            <a:pt x="10478" y="7620"/>
                            <a:pt x="15240" y="4763"/>
                          </a:cubicBezTo>
                          <a:cubicBezTo>
                            <a:pt x="20003" y="1905"/>
                            <a:pt x="26670" y="0"/>
                            <a:pt x="36195" y="0"/>
                          </a:cubicBezTo>
                          <a:cubicBezTo>
                            <a:pt x="47625" y="0"/>
                            <a:pt x="55245" y="2857"/>
                            <a:pt x="60008" y="8572"/>
                          </a:cubicBezTo>
                          <a:cubicBezTo>
                            <a:pt x="64770" y="14288"/>
                            <a:pt x="66675" y="22860"/>
                            <a:pt x="66675" y="34290"/>
                          </a:cubicBezTo>
                          <a:lnTo>
                            <a:pt x="45720" y="34290"/>
                          </a:lnTo>
                          <a:cubicBezTo>
                            <a:pt x="45720" y="27622"/>
                            <a:pt x="44768" y="22860"/>
                            <a:pt x="43815" y="20002"/>
                          </a:cubicBezTo>
                          <a:cubicBezTo>
                            <a:pt x="42863" y="17145"/>
                            <a:pt x="40005" y="16193"/>
                            <a:pt x="37148" y="16193"/>
                          </a:cubicBezTo>
                          <a:cubicBezTo>
                            <a:pt x="34290" y="16193"/>
                            <a:pt x="31433" y="17145"/>
                            <a:pt x="29528" y="18097"/>
                          </a:cubicBezTo>
                          <a:cubicBezTo>
                            <a:pt x="27623" y="20002"/>
                            <a:pt x="26670" y="21907"/>
                            <a:pt x="25718" y="24765"/>
                          </a:cubicBezTo>
                          <a:cubicBezTo>
                            <a:pt x="24765" y="27622"/>
                            <a:pt x="23813" y="31432"/>
                            <a:pt x="23813" y="36195"/>
                          </a:cubicBezTo>
                          <a:cubicBezTo>
                            <a:pt x="23813" y="40957"/>
                            <a:pt x="23813" y="46672"/>
                            <a:pt x="23813" y="53340"/>
                          </a:cubicBezTo>
                          <a:cubicBezTo>
                            <a:pt x="23813" y="60007"/>
                            <a:pt x="23813" y="65722"/>
                            <a:pt x="23813" y="70485"/>
                          </a:cubicBezTo>
                          <a:cubicBezTo>
                            <a:pt x="23813" y="75247"/>
                            <a:pt x="24765" y="79057"/>
                            <a:pt x="25718" y="81915"/>
                          </a:cubicBezTo>
                          <a:cubicBezTo>
                            <a:pt x="26670" y="84772"/>
                            <a:pt x="27623" y="87630"/>
                            <a:pt x="29528" y="88582"/>
                          </a:cubicBezTo>
                          <a:cubicBezTo>
                            <a:pt x="31433" y="90488"/>
                            <a:pt x="33338" y="90488"/>
                            <a:pt x="37148" y="90488"/>
                          </a:cubicBezTo>
                          <a:cubicBezTo>
                            <a:pt x="40005" y="90488"/>
                            <a:pt x="41910" y="89535"/>
                            <a:pt x="42863" y="88582"/>
                          </a:cubicBezTo>
                          <a:cubicBezTo>
                            <a:pt x="43815" y="87630"/>
                            <a:pt x="44768" y="85725"/>
                            <a:pt x="45720" y="82868"/>
                          </a:cubicBezTo>
                          <a:cubicBezTo>
                            <a:pt x="46673" y="80963"/>
                            <a:pt x="46673" y="78105"/>
                            <a:pt x="46673" y="76200"/>
                          </a:cubicBezTo>
                          <a:cubicBezTo>
                            <a:pt x="46673" y="73343"/>
                            <a:pt x="46673" y="71438"/>
                            <a:pt x="46673" y="69532"/>
                          </a:cubicBezTo>
                          <a:lnTo>
                            <a:pt x="67628" y="69532"/>
                          </a:lnTo>
                          <a:cubicBezTo>
                            <a:pt x="67628" y="76200"/>
                            <a:pt x="66675" y="81915"/>
                            <a:pt x="65723" y="86677"/>
                          </a:cubicBezTo>
                          <a:cubicBezTo>
                            <a:pt x="64770" y="91440"/>
                            <a:pt x="61913" y="95250"/>
                            <a:pt x="60008" y="98107"/>
                          </a:cubicBezTo>
                          <a:cubicBezTo>
                            <a:pt x="57150" y="100965"/>
                            <a:pt x="54293" y="102870"/>
                            <a:pt x="50483" y="103822"/>
                          </a:cubicBezTo>
                          <a:cubicBezTo>
                            <a:pt x="46673" y="104775"/>
                            <a:pt x="41910" y="105727"/>
                            <a:pt x="37148" y="105727"/>
                          </a:cubicBezTo>
                          <a:cubicBezTo>
                            <a:pt x="27623" y="106680"/>
                            <a:pt x="20003" y="105727"/>
                            <a:pt x="15240" y="102870"/>
                          </a:cubicBezTo>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6" name="Freeform: Shape 115">
                      <a:extLst>
                        <a:ext uri="{FF2B5EF4-FFF2-40B4-BE49-F238E27FC236}">
                          <a16:creationId xmlns:a16="http://schemas.microsoft.com/office/drawing/2014/main" id="{43F6DB5F-46D5-47CB-98B5-E85BFB36E0C8}"/>
                        </a:ext>
                      </a:extLst>
                    </p:cNvPr>
                    <p:cNvSpPr/>
                    <p:nvPr/>
                  </p:nvSpPr>
                  <p:spPr>
                    <a:xfrm>
                      <a:off x="2368594" y="1347117"/>
                      <a:ext cx="76836" cy="96044"/>
                    </a:xfrm>
                    <a:custGeom>
                      <a:avLst/>
                      <a:gdLst>
                        <a:gd name="connsiteX0" fmla="*/ 28575 w 76200"/>
                        <a:gd name="connsiteY0" fmla="*/ 0 h 95250"/>
                        <a:gd name="connsiteX1" fmla="*/ 57150 w 76200"/>
                        <a:gd name="connsiteY1" fmla="*/ 0 h 95250"/>
                        <a:gd name="connsiteX2" fmla="*/ 84772 w 76200"/>
                        <a:gd name="connsiteY2" fmla="*/ 102870 h 95250"/>
                        <a:gd name="connsiteX3" fmla="*/ 61913 w 76200"/>
                        <a:gd name="connsiteY3" fmla="*/ 102870 h 95250"/>
                        <a:gd name="connsiteX4" fmla="*/ 56197 w 76200"/>
                        <a:gd name="connsiteY4" fmla="*/ 80010 h 95250"/>
                        <a:gd name="connsiteX5" fmla="*/ 26670 w 76200"/>
                        <a:gd name="connsiteY5" fmla="*/ 80010 h 95250"/>
                        <a:gd name="connsiteX6" fmla="*/ 20955 w 76200"/>
                        <a:gd name="connsiteY6" fmla="*/ 102870 h 95250"/>
                        <a:gd name="connsiteX7" fmla="*/ 0 w 76200"/>
                        <a:gd name="connsiteY7" fmla="*/ 102870 h 95250"/>
                        <a:gd name="connsiteX8" fmla="*/ 28575 w 76200"/>
                        <a:gd name="connsiteY8" fmla="*/ 0 h 95250"/>
                        <a:gd name="connsiteX9" fmla="*/ 40957 w 76200"/>
                        <a:gd name="connsiteY9" fmla="*/ 20002 h 95250"/>
                        <a:gd name="connsiteX10" fmla="*/ 31432 w 76200"/>
                        <a:gd name="connsiteY10" fmla="*/ 64770 h 95250"/>
                        <a:gd name="connsiteX11" fmla="*/ 52388 w 76200"/>
                        <a:gd name="connsiteY11" fmla="*/ 64770 h 95250"/>
                        <a:gd name="connsiteX12" fmla="*/ 40957 w 76200"/>
                        <a:gd name="connsiteY12" fmla="*/ 20002 h 95250"/>
                        <a:gd name="connsiteX13" fmla="*/ 40957 w 76200"/>
                        <a:gd name="connsiteY13" fmla="*/ 2000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95250">
                          <a:moveTo>
                            <a:pt x="28575" y="0"/>
                          </a:moveTo>
                          <a:lnTo>
                            <a:pt x="57150" y="0"/>
                          </a:lnTo>
                          <a:lnTo>
                            <a:pt x="84772" y="102870"/>
                          </a:lnTo>
                          <a:lnTo>
                            <a:pt x="61913" y="102870"/>
                          </a:lnTo>
                          <a:lnTo>
                            <a:pt x="56197" y="80010"/>
                          </a:lnTo>
                          <a:lnTo>
                            <a:pt x="26670" y="80010"/>
                          </a:lnTo>
                          <a:lnTo>
                            <a:pt x="20955" y="102870"/>
                          </a:lnTo>
                          <a:lnTo>
                            <a:pt x="0" y="102870"/>
                          </a:lnTo>
                          <a:lnTo>
                            <a:pt x="28575" y="0"/>
                          </a:lnTo>
                          <a:close/>
                          <a:moveTo>
                            <a:pt x="40957" y="20002"/>
                          </a:moveTo>
                          <a:lnTo>
                            <a:pt x="31432" y="64770"/>
                          </a:lnTo>
                          <a:lnTo>
                            <a:pt x="52388" y="64770"/>
                          </a:lnTo>
                          <a:lnTo>
                            <a:pt x="40957" y="20002"/>
                          </a:lnTo>
                          <a:lnTo>
                            <a:pt x="40957" y="20002"/>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7" name="Freeform: Shape 116">
                      <a:extLst>
                        <a:ext uri="{FF2B5EF4-FFF2-40B4-BE49-F238E27FC236}">
                          <a16:creationId xmlns:a16="http://schemas.microsoft.com/office/drawing/2014/main" id="{CC0545F0-1AF0-42DC-B0DA-E739345C0627}"/>
                        </a:ext>
                      </a:extLst>
                    </p:cNvPr>
                    <p:cNvSpPr/>
                    <p:nvPr/>
                  </p:nvSpPr>
                  <p:spPr>
                    <a:xfrm>
                      <a:off x="2447350" y="1347117"/>
                      <a:ext cx="67231" cy="96044"/>
                    </a:xfrm>
                    <a:custGeom>
                      <a:avLst/>
                      <a:gdLst>
                        <a:gd name="connsiteX0" fmla="*/ 69533 w 66675"/>
                        <a:gd name="connsiteY0" fmla="*/ 17145 h 95250"/>
                        <a:gd name="connsiteX1" fmla="*/ 45720 w 66675"/>
                        <a:gd name="connsiteY1" fmla="*/ 17145 h 95250"/>
                        <a:gd name="connsiteX2" fmla="*/ 45720 w 66675"/>
                        <a:gd name="connsiteY2" fmla="*/ 103822 h 95250"/>
                        <a:gd name="connsiteX3" fmla="*/ 23813 w 66675"/>
                        <a:gd name="connsiteY3" fmla="*/ 103822 h 95250"/>
                        <a:gd name="connsiteX4" fmla="*/ 23813 w 66675"/>
                        <a:gd name="connsiteY4" fmla="*/ 17145 h 95250"/>
                        <a:gd name="connsiteX5" fmla="*/ 0 w 66675"/>
                        <a:gd name="connsiteY5" fmla="*/ 17145 h 95250"/>
                        <a:gd name="connsiteX6" fmla="*/ 0 w 66675"/>
                        <a:gd name="connsiteY6" fmla="*/ 0 h 95250"/>
                        <a:gd name="connsiteX7" fmla="*/ 69533 w 6667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95250">
                          <a:moveTo>
                            <a:pt x="69533" y="17145"/>
                          </a:moveTo>
                          <a:lnTo>
                            <a:pt x="45720" y="17145"/>
                          </a:lnTo>
                          <a:lnTo>
                            <a:pt x="45720" y="103822"/>
                          </a:lnTo>
                          <a:lnTo>
                            <a:pt x="23813" y="103822"/>
                          </a:lnTo>
                          <a:lnTo>
                            <a:pt x="23813" y="17145"/>
                          </a:lnTo>
                          <a:lnTo>
                            <a:pt x="0" y="17145"/>
                          </a:lnTo>
                          <a:lnTo>
                            <a:pt x="0" y="0"/>
                          </a:lnTo>
                          <a:lnTo>
                            <a:pt x="69533" y="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8" name="Freeform: Shape 117">
                      <a:extLst>
                        <a:ext uri="{FF2B5EF4-FFF2-40B4-BE49-F238E27FC236}">
                          <a16:creationId xmlns:a16="http://schemas.microsoft.com/office/drawing/2014/main" id="{DB00BA1E-2FC5-4276-878D-E4254C0200D9}"/>
                        </a:ext>
                      </a:extLst>
                    </p:cNvPr>
                    <p:cNvSpPr/>
                    <p:nvPr/>
                  </p:nvSpPr>
                  <p:spPr>
                    <a:xfrm>
                      <a:off x="2527068" y="1347117"/>
                      <a:ext cx="19209" cy="96044"/>
                    </a:xfrm>
                    <a:custGeom>
                      <a:avLst/>
                      <a:gdLst>
                        <a:gd name="connsiteX0" fmla="*/ 0 w 19050"/>
                        <a:gd name="connsiteY0" fmla="*/ 0 h 95250"/>
                        <a:gd name="connsiteX1" fmla="*/ 21908 w 19050"/>
                        <a:gd name="connsiteY1" fmla="*/ 0 h 95250"/>
                        <a:gd name="connsiteX2" fmla="*/ 21908 w 19050"/>
                        <a:gd name="connsiteY2" fmla="*/ 102870 h 95250"/>
                        <a:gd name="connsiteX3" fmla="*/ 0 w 19050"/>
                        <a:gd name="connsiteY3" fmla="*/ 102870 h 95250"/>
                      </a:gdLst>
                      <a:ahLst/>
                      <a:cxnLst>
                        <a:cxn ang="0">
                          <a:pos x="connsiteX0" y="connsiteY0"/>
                        </a:cxn>
                        <a:cxn ang="0">
                          <a:pos x="connsiteX1" y="connsiteY1"/>
                        </a:cxn>
                        <a:cxn ang="0">
                          <a:pos x="connsiteX2" y="connsiteY2"/>
                        </a:cxn>
                        <a:cxn ang="0">
                          <a:pos x="connsiteX3" y="connsiteY3"/>
                        </a:cxn>
                      </a:cxnLst>
                      <a:rect l="l" t="t" r="r" b="b"/>
                      <a:pathLst>
                        <a:path w="19050" h="95250">
                          <a:moveTo>
                            <a:pt x="0" y="0"/>
                          </a:moveTo>
                          <a:lnTo>
                            <a:pt x="21908" y="0"/>
                          </a:lnTo>
                          <a:lnTo>
                            <a:pt x="21908" y="102870"/>
                          </a:lnTo>
                          <a:lnTo>
                            <a:pt x="0" y="102870"/>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19" name="Freeform: Shape 118">
                      <a:extLst>
                        <a:ext uri="{FF2B5EF4-FFF2-40B4-BE49-F238E27FC236}">
                          <a16:creationId xmlns:a16="http://schemas.microsoft.com/office/drawing/2014/main" id="{E4A8711D-83F0-46E2-A064-DACF53156A61}"/>
                        </a:ext>
                      </a:extLst>
                    </p:cNvPr>
                    <p:cNvSpPr/>
                    <p:nvPr/>
                  </p:nvSpPr>
                  <p:spPr>
                    <a:xfrm>
                      <a:off x="2566445" y="1344235"/>
                      <a:ext cx="67231" cy="105649"/>
                    </a:xfrm>
                    <a:custGeom>
                      <a:avLst/>
                      <a:gdLst>
                        <a:gd name="connsiteX0" fmla="*/ 15240 w 66675"/>
                        <a:gd name="connsiteY0" fmla="*/ 103823 h 104775"/>
                        <a:gd name="connsiteX1" fmla="*/ 4763 w 66675"/>
                        <a:gd name="connsiteY1" fmla="*/ 91440 h 104775"/>
                        <a:gd name="connsiteX2" fmla="*/ 953 w 66675"/>
                        <a:gd name="connsiteY2" fmla="*/ 74295 h 104775"/>
                        <a:gd name="connsiteX3" fmla="*/ 0 w 66675"/>
                        <a:gd name="connsiteY3" fmla="*/ 54293 h 104775"/>
                        <a:gd name="connsiteX4" fmla="*/ 953 w 66675"/>
                        <a:gd name="connsiteY4" fmla="*/ 34290 h 104775"/>
                        <a:gd name="connsiteX5" fmla="*/ 4763 w 66675"/>
                        <a:gd name="connsiteY5" fmla="*/ 17145 h 104775"/>
                        <a:gd name="connsiteX6" fmla="*/ 15240 w 66675"/>
                        <a:gd name="connsiteY6" fmla="*/ 4763 h 104775"/>
                        <a:gd name="connsiteX7" fmla="*/ 36195 w 66675"/>
                        <a:gd name="connsiteY7" fmla="*/ 0 h 104775"/>
                        <a:gd name="connsiteX8" fmla="*/ 57150 w 66675"/>
                        <a:gd name="connsiteY8" fmla="*/ 4763 h 104775"/>
                        <a:gd name="connsiteX9" fmla="*/ 67628 w 66675"/>
                        <a:gd name="connsiteY9" fmla="*/ 17145 h 104775"/>
                        <a:gd name="connsiteX10" fmla="*/ 71438 w 66675"/>
                        <a:gd name="connsiteY10" fmla="*/ 34290 h 104775"/>
                        <a:gd name="connsiteX11" fmla="*/ 72390 w 66675"/>
                        <a:gd name="connsiteY11" fmla="*/ 54293 h 104775"/>
                        <a:gd name="connsiteX12" fmla="*/ 71438 w 66675"/>
                        <a:gd name="connsiteY12" fmla="*/ 74295 h 104775"/>
                        <a:gd name="connsiteX13" fmla="*/ 67628 w 66675"/>
                        <a:gd name="connsiteY13" fmla="*/ 91440 h 104775"/>
                        <a:gd name="connsiteX14" fmla="*/ 57150 w 66675"/>
                        <a:gd name="connsiteY14" fmla="*/ 103823 h 104775"/>
                        <a:gd name="connsiteX15" fmla="*/ 36195 w 66675"/>
                        <a:gd name="connsiteY15" fmla="*/ 108585 h 104775"/>
                        <a:gd name="connsiteX16" fmla="*/ 15240 w 66675"/>
                        <a:gd name="connsiteY16" fmla="*/ 103823 h 104775"/>
                        <a:gd name="connsiteX17" fmla="*/ 42863 w 66675"/>
                        <a:gd name="connsiteY17" fmla="*/ 90488 h 104775"/>
                        <a:gd name="connsiteX18" fmla="*/ 46673 w 66675"/>
                        <a:gd name="connsiteY18" fmla="*/ 83820 h 104775"/>
                        <a:gd name="connsiteX19" fmla="*/ 48578 w 66675"/>
                        <a:gd name="connsiteY19" fmla="*/ 72390 h 104775"/>
                        <a:gd name="connsiteX20" fmla="*/ 48578 w 66675"/>
                        <a:gd name="connsiteY20" fmla="*/ 55245 h 104775"/>
                        <a:gd name="connsiteX21" fmla="*/ 48578 w 66675"/>
                        <a:gd name="connsiteY21" fmla="*/ 38100 h 104775"/>
                        <a:gd name="connsiteX22" fmla="*/ 46673 w 66675"/>
                        <a:gd name="connsiteY22" fmla="*/ 26670 h 104775"/>
                        <a:gd name="connsiteX23" fmla="*/ 42863 w 66675"/>
                        <a:gd name="connsiteY23" fmla="*/ 20003 h 104775"/>
                        <a:gd name="connsiteX24" fmla="*/ 35242 w 66675"/>
                        <a:gd name="connsiteY24" fmla="*/ 18098 h 104775"/>
                        <a:gd name="connsiteX25" fmla="*/ 27623 w 66675"/>
                        <a:gd name="connsiteY25" fmla="*/ 20003 h 104775"/>
                        <a:gd name="connsiteX26" fmla="*/ 23813 w 66675"/>
                        <a:gd name="connsiteY26" fmla="*/ 26670 h 104775"/>
                        <a:gd name="connsiteX27" fmla="*/ 21908 w 66675"/>
                        <a:gd name="connsiteY27" fmla="*/ 38100 h 104775"/>
                        <a:gd name="connsiteX28" fmla="*/ 21908 w 66675"/>
                        <a:gd name="connsiteY28" fmla="*/ 55245 h 104775"/>
                        <a:gd name="connsiteX29" fmla="*/ 21908 w 66675"/>
                        <a:gd name="connsiteY29" fmla="*/ 72390 h 104775"/>
                        <a:gd name="connsiteX30" fmla="*/ 23813 w 66675"/>
                        <a:gd name="connsiteY30" fmla="*/ 83820 h 104775"/>
                        <a:gd name="connsiteX31" fmla="*/ 27623 w 66675"/>
                        <a:gd name="connsiteY31" fmla="*/ 90488 h 104775"/>
                        <a:gd name="connsiteX32" fmla="*/ 35242 w 66675"/>
                        <a:gd name="connsiteY32" fmla="*/ 92393 h 104775"/>
                        <a:gd name="connsiteX33" fmla="*/ 42863 w 66675"/>
                        <a:gd name="connsiteY33" fmla="*/ 904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675" h="104775">
                          <a:moveTo>
                            <a:pt x="15240" y="103823"/>
                          </a:moveTo>
                          <a:cubicBezTo>
                            <a:pt x="10478" y="100965"/>
                            <a:pt x="6667" y="97155"/>
                            <a:pt x="4763" y="91440"/>
                          </a:cubicBezTo>
                          <a:cubicBezTo>
                            <a:pt x="2858" y="86678"/>
                            <a:pt x="953" y="80963"/>
                            <a:pt x="953" y="74295"/>
                          </a:cubicBezTo>
                          <a:cubicBezTo>
                            <a:pt x="953" y="67628"/>
                            <a:pt x="0" y="60960"/>
                            <a:pt x="0" y="54293"/>
                          </a:cubicBezTo>
                          <a:cubicBezTo>
                            <a:pt x="0" y="47625"/>
                            <a:pt x="0" y="40958"/>
                            <a:pt x="953" y="34290"/>
                          </a:cubicBezTo>
                          <a:cubicBezTo>
                            <a:pt x="953" y="27623"/>
                            <a:pt x="2858" y="21908"/>
                            <a:pt x="4763" y="17145"/>
                          </a:cubicBezTo>
                          <a:cubicBezTo>
                            <a:pt x="6667" y="12383"/>
                            <a:pt x="10478" y="8573"/>
                            <a:pt x="15240" y="4763"/>
                          </a:cubicBezTo>
                          <a:cubicBezTo>
                            <a:pt x="20003" y="1905"/>
                            <a:pt x="26670" y="0"/>
                            <a:pt x="36195" y="0"/>
                          </a:cubicBezTo>
                          <a:cubicBezTo>
                            <a:pt x="44767" y="0"/>
                            <a:pt x="51435" y="1905"/>
                            <a:pt x="57150" y="4763"/>
                          </a:cubicBezTo>
                          <a:cubicBezTo>
                            <a:pt x="61913" y="7620"/>
                            <a:pt x="65723" y="11430"/>
                            <a:pt x="67628" y="17145"/>
                          </a:cubicBezTo>
                          <a:cubicBezTo>
                            <a:pt x="69533" y="21908"/>
                            <a:pt x="71438" y="27623"/>
                            <a:pt x="71438" y="34290"/>
                          </a:cubicBezTo>
                          <a:cubicBezTo>
                            <a:pt x="71438" y="40958"/>
                            <a:pt x="72390" y="47625"/>
                            <a:pt x="72390" y="54293"/>
                          </a:cubicBezTo>
                          <a:cubicBezTo>
                            <a:pt x="72390" y="60960"/>
                            <a:pt x="72390" y="67628"/>
                            <a:pt x="71438" y="74295"/>
                          </a:cubicBezTo>
                          <a:cubicBezTo>
                            <a:pt x="71438" y="80963"/>
                            <a:pt x="69533" y="86678"/>
                            <a:pt x="67628" y="91440"/>
                          </a:cubicBezTo>
                          <a:cubicBezTo>
                            <a:pt x="65723" y="96203"/>
                            <a:pt x="61913" y="100013"/>
                            <a:pt x="57150" y="103823"/>
                          </a:cubicBezTo>
                          <a:cubicBezTo>
                            <a:pt x="52388" y="106680"/>
                            <a:pt x="45720" y="108585"/>
                            <a:pt x="36195" y="108585"/>
                          </a:cubicBezTo>
                          <a:cubicBezTo>
                            <a:pt x="26670" y="107633"/>
                            <a:pt x="20003" y="106680"/>
                            <a:pt x="15240" y="103823"/>
                          </a:cubicBezTo>
                          <a:moveTo>
                            <a:pt x="42863" y="90488"/>
                          </a:moveTo>
                          <a:cubicBezTo>
                            <a:pt x="44767" y="88583"/>
                            <a:pt x="45720" y="86678"/>
                            <a:pt x="46673" y="83820"/>
                          </a:cubicBezTo>
                          <a:cubicBezTo>
                            <a:pt x="47625" y="80963"/>
                            <a:pt x="48578" y="77153"/>
                            <a:pt x="48578" y="72390"/>
                          </a:cubicBezTo>
                          <a:cubicBezTo>
                            <a:pt x="48578" y="67628"/>
                            <a:pt x="48578" y="61913"/>
                            <a:pt x="48578" y="55245"/>
                          </a:cubicBezTo>
                          <a:cubicBezTo>
                            <a:pt x="48578" y="48578"/>
                            <a:pt x="48578" y="42863"/>
                            <a:pt x="48578" y="38100"/>
                          </a:cubicBezTo>
                          <a:cubicBezTo>
                            <a:pt x="48578" y="33338"/>
                            <a:pt x="47625" y="29528"/>
                            <a:pt x="46673" y="26670"/>
                          </a:cubicBezTo>
                          <a:cubicBezTo>
                            <a:pt x="45720" y="23813"/>
                            <a:pt x="44767" y="20955"/>
                            <a:pt x="42863" y="20003"/>
                          </a:cubicBezTo>
                          <a:cubicBezTo>
                            <a:pt x="40958" y="18098"/>
                            <a:pt x="39053" y="18098"/>
                            <a:pt x="35242" y="18098"/>
                          </a:cubicBezTo>
                          <a:cubicBezTo>
                            <a:pt x="32385" y="18098"/>
                            <a:pt x="29528" y="19050"/>
                            <a:pt x="27623" y="20003"/>
                          </a:cubicBezTo>
                          <a:cubicBezTo>
                            <a:pt x="25717" y="21908"/>
                            <a:pt x="24765" y="23813"/>
                            <a:pt x="23813" y="26670"/>
                          </a:cubicBezTo>
                          <a:cubicBezTo>
                            <a:pt x="22860" y="29528"/>
                            <a:pt x="21908" y="33338"/>
                            <a:pt x="21908" y="38100"/>
                          </a:cubicBezTo>
                          <a:cubicBezTo>
                            <a:pt x="21908" y="42863"/>
                            <a:pt x="21908" y="48578"/>
                            <a:pt x="21908" y="55245"/>
                          </a:cubicBezTo>
                          <a:cubicBezTo>
                            <a:pt x="21908" y="61913"/>
                            <a:pt x="21908" y="67628"/>
                            <a:pt x="21908" y="72390"/>
                          </a:cubicBezTo>
                          <a:cubicBezTo>
                            <a:pt x="21908" y="77153"/>
                            <a:pt x="22860" y="80963"/>
                            <a:pt x="23813" y="83820"/>
                          </a:cubicBezTo>
                          <a:cubicBezTo>
                            <a:pt x="24765" y="86678"/>
                            <a:pt x="25717" y="89535"/>
                            <a:pt x="27623" y="90488"/>
                          </a:cubicBezTo>
                          <a:cubicBezTo>
                            <a:pt x="29528" y="92393"/>
                            <a:pt x="31433" y="92393"/>
                            <a:pt x="35242" y="92393"/>
                          </a:cubicBezTo>
                          <a:cubicBezTo>
                            <a:pt x="39053" y="92393"/>
                            <a:pt x="40958" y="91440"/>
                            <a:pt x="42863" y="90488"/>
                          </a:cubicBezTo>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sp>
                  <p:nvSpPr>
                    <p:cNvPr id="120" name="Freeform: Shape 119">
                      <a:extLst>
                        <a:ext uri="{FF2B5EF4-FFF2-40B4-BE49-F238E27FC236}">
                          <a16:creationId xmlns:a16="http://schemas.microsoft.com/office/drawing/2014/main" id="{CA299FB2-ACA3-411E-9742-AF8981E60595}"/>
                        </a:ext>
                      </a:extLst>
                    </p:cNvPr>
                    <p:cNvSpPr/>
                    <p:nvPr/>
                  </p:nvSpPr>
                  <p:spPr>
                    <a:xfrm>
                      <a:off x="2655767" y="1347117"/>
                      <a:ext cx="76836" cy="96044"/>
                    </a:xfrm>
                    <a:custGeom>
                      <a:avLst/>
                      <a:gdLst>
                        <a:gd name="connsiteX0" fmla="*/ 0 w 76200"/>
                        <a:gd name="connsiteY0" fmla="*/ 0 h 95250"/>
                        <a:gd name="connsiteX1" fmla="*/ 28575 w 76200"/>
                        <a:gd name="connsiteY1" fmla="*/ 0 h 95250"/>
                        <a:gd name="connsiteX2" fmla="*/ 56197 w 76200"/>
                        <a:gd name="connsiteY2" fmla="*/ 71438 h 95250"/>
                        <a:gd name="connsiteX3" fmla="*/ 56197 w 76200"/>
                        <a:gd name="connsiteY3" fmla="*/ 71438 h 95250"/>
                        <a:gd name="connsiteX4" fmla="*/ 56197 w 76200"/>
                        <a:gd name="connsiteY4" fmla="*/ 0 h 95250"/>
                        <a:gd name="connsiteX5" fmla="*/ 77153 w 76200"/>
                        <a:gd name="connsiteY5" fmla="*/ 0 h 95250"/>
                        <a:gd name="connsiteX6" fmla="*/ 77153 w 76200"/>
                        <a:gd name="connsiteY6" fmla="*/ 103822 h 95250"/>
                        <a:gd name="connsiteX7" fmla="*/ 48578 w 76200"/>
                        <a:gd name="connsiteY7" fmla="*/ 103822 h 95250"/>
                        <a:gd name="connsiteX8" fmla="*/ 20003 w 76200"/>
                        <a:gd name="connsiteY8" fmla="*/ 27622 h 95250"/>
                        <a:gd name="connsiteX9" fmla="*/ 20003 w 76200"/>
                        <a:gd name="connsiteY9" fmla="*/ 27622 h 95250"/>
                        <a:gd name="connsiteX10" fmla="*/ 20003 w 76200"/>
                        <a:gd name="connsiteY10" fmla="*/ 103822 h 95250"/>
                        <a:gd name="connsiteX11" fmla="*/ 0 w 76200"/>
                        <a:gd name="connsiteY11" fmla="*/ 10382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95250">
                          <a:moveTo>
                            <a:pt x="0" y="0"/>
                          </a:moveTo>
                          <a:lnTo>
                            <a:pt x="28575" y="0"/>
                          </a:lnTo>
                          <a:lnTo>
                            <a:pt x="56197" y="71438"/>
                          </a:lnTo>
                          <a:lnTo>
                            <a:pt x="56197" y="71438"/>
                          </a:lnTo>
                          <a:lnTo>
                            <a:pt x="56197" y="0"/>
                          </a:lnTo>
                          <a:lnTo>
                            <a:pt x="77153" y="0"/>
                          </a:lnTo>
                          <a:lnTo>
                            <a:pt x="77153" y="103822"/>
                          </a:lnTo>
                          <a:lnTo>
                            <a:pt x="48578" y="103822"/>
                          </a:lnTo>
                          <a:lnTo>
                            <a:pt x="20003" y="27622"/>
                          </a:lnTo>
                          <a:lnTo>
                            <a:pt x="20003" y="27622"/>
                          </a:lnTo>
                          <a:lnTo>
                            <a:pt x="20003" y="103822"/>
                          </a:lnTo>
                          <a:lnTo>
                            <a:pt x="0" y="103822"/>
                          </a:lnTo>
                          <a:close/>
                        </a:path>
                      </a:pathLst>
                    </a:custGeom>
                    <a:grpFill/>
                    <a:ln w="9525" cap="flat">
                      <a:noFill/>
                      <a:prstDash val="solid"/>
                      <a:miter/>
                    </a:ln>
                  </p:spPr>
                  <p:txBody>
                    <a:bodyPr rtlCol="0" anchor="ctr"/>
                    <a:lstStyle/>
                    <a:p>
                      <a:endParaRPr lang="en-GB" dirty="0">
                        <a:solidFill>
                          <a:schemeClr val="bg2"/>
                        </a:solidFill>
                        <a:latin typeface="Arial" panose="020B0604020202020204" pitchFamily="34" charset="0"/>
                      </a:endParaRPr>
                    </a:p>
                  </p:txBody>
                </p:sp>
              </p:grpSp>
              <p:sp>
                <p:nvSpPr>
                  <p:cNvPr id="77" name="Rectangle 76">
                    <a:extLst>
                      <a:ext uri="{FF2B5EF4-FFF2-40B4-BE49-F238E27FC236}">
                        <a16:creationId xmlns:a16="http://schemas.microsoft.com/office/drawing/2014/main" id="{EC658884-5115-4AFB-A813-8E2213215A60}"/>
                      </a:ext>
                    </a:extLst>
                  </p:cNvPr>
                  <p:cNvSpPr/>
                  <p:nvPr/>
                </p:nvSpPr>
                <p:spPr>
                  <a:xfrm>
                    <a:off x="627511" y="10569738"/>
                    <a:ext cx="5519460" cy="491581"/>
                  </a:xfrm>
                  <a:prstGeom prst="rect">
                    <a:avLst/>
                  </a:prstGeom>
                </p:spPr>
                <p:txBody>
                  <a:bodyPr wrap="none">
                    <a:noAutofit/>
                  </a:bodyPr>
                  <a:lstStyle/>
                  <a:p>
                    <a:r>
                      <a:rPr lang="en-GB" b="1" dirty="0">
                        <a:solidFill>
                          <a:schemeClr val="accent4"/>
                        </a:solidFill>
                        <a:latin typeface="Arial" panose="020B0604020202020204" pitchFamily="34" charset="0"/>
                      </a:rPr>
                      <a:t>GOOD LUCK</a:t>
                    </a:r>
                  </a:p>
                </p:txBody>
              </p:sp>
              <p:sp>
                <p:nvSpPr>
                  <p:cNvPr id="78" name="Text Placeholder 1">
                    <a:extLst>
                      <a:ext uri="{FF2B5EF4-FFF2-40B4-BE49-F238E27FC236}">
                        <a16:creationId xmlns:a16="http://schemas.microsoft.com/office/drawing/2014/main" id="{297176A0-D825-42EB-A630-0DE4C3A7709A}"/>
                      </a:ext>
                    </a:extLst>
                  </p:cNvPr>
                  <p:cNvSpPr txBox="1">
                    <a:spLocks/>
                  </p:cNvSpPr>
                  <p:nvPr/>
                </p:nvSpPr>
                <p:spPr>
                  <a:xfrm>
                    <a:off x="534072" y="1641780"/>
                    <a:ext cx="5424663" cy="645749"/>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accent6">
                            <a:lumMod val="50000"/>
                          </a:schemeClr>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solidFill>
                          <a:schemeClr val="bg1"/>
                        </a:solidFill>
                        <a:latin typeface="Arial" panose="020B0604020202020204" pitchFamily="34" charset="0"/>
                      </a:rPr>
                      <a:t>MISSION BRIEFING</a:t>
                    </a:r>
                  </a:p>
                </p:txBody>
              </p:sp>
              <p:sp>
                <p:nvSpPr>
                  <p:cNvPr id="79" name="Text Placeholder 2">
                    <a:extLst>
                      <a:ext uri="{FF2B5EF4-FFF2-40B4-BE49-F238E27FC236}">
                        <a16:creationId xmlns:a16="http://schemas.microsoft.com/office/drawing/2014/main" id="{46F8AA88-5D83-4673-93CA-7A40ED5446D6}"/>
                      </a:ext>
                    </a:extLst>
                  </p:cNvPr>
                  <p:cNvSpPr txBox="1">
                    <a:spLocks/>
                  </p:cNvSpPr>
                  <p:nvPr/>
                </p:nvSpPr>
                <p:spPr>
                  <a:xfrm>
                    <a:off x="534072" y="2208019"/>
                    <a:ext cx="8254477" cy="645749"/>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solidFill>
                          <a:schemeClr val="accent4"/>
                        </a:solidFill>
                        <a:latin typeface="Arial" panose="020B0604020202020204" pitchFamily="34" charset="0"/>
                      </a:rPr>
                      <a:t>OPERATION ATOM SMASHER</a:t>
                    </a:r>
                  </a:p>
                </p:txBody>
              </p:sp>
              <p:grpSp>
                <p:nvGrpSpPr>
                  <p:cNvPr id="80" name="Group 79">
                    <a:extLst>
                      <a:ext uri="{FF2B5EF4-FFF2-40B4-BE49-F238E27FC236}">
                        <a16:creationId xmlns:a16="http://schemas.microsoft.com/office/drawing/2014/main" id="{DAC6761D-748F-433E-82BD-0454E40F5653}"/>
                      </a:ext>
                    </a:extLst>
                  </p:cNvPr>
                  <p:cNvGrpSpPr/>
                  <p:nvPr/>
                </p:nvGrpSpPr>
                <p:grpSpPr>
                  <a:xfrm>
                    <a:off x="8213325" y="3085095"/>
                    <a:ext cx="3848046" cy="4622048"/>
                    <a:chOff x="8213325" y="3085095"/>
                    <a:chExt cx="3848046" cy="4622048"/>
                  </a:xfrm>
                </p:grpSpPr>
                <p:sp>
                  <p:nvSpPr>
                    <p:cNvPr id="82" name="Freeform: Shape 81">
                      <a:extLst>
                        <a:ext uri="{FF2B5EF4-FFF2-40B4-BE49-F238E27FC236}">
                          <a16:creationId xmlns:a16="http://schemas.microsoft.com/office/drawing/2014/main" id="{0BD69111-D9D1-4355-A717-50925AE7D6AE}"/>
                        </a:ext>
                      </a:extLst>
                    </p:cNvPr>
                    <p:cNvSpPr/>
                    <p:nvPr/>
                  </p:nvSpPr>
                  <p:spPr>
                    <a:xfrm>
                      <a:off x="10151663" y="4767727"/>
                      <a:ext cx="1247775" cy="1247775"/>
                    </a:xfrm>
                    <a:custGeom>
                      <a:avLst/>
                      <a:gdLst>
                        <a:gd name="connsiteX0" fmla="*/ 627697 w 1247775"/>
                        <a:gd name="connsiteY0" fmla="*/ 0 h 1247775"/>
                        <a:gd name="connsiteX1" fmla="*/ 0 w 1247775"/>
                        <a:gd name="connsiteY1" fmla="*/ 627697 h 1247775"/>
                        <a:gd name="connsiteX2" fmla="*/ 627697 w 1247775"/>
                        <a:gd name="connsiteY2" fmla="*/ 1255395 h 1247775"/>
                        <a:gd name="connsiteX3" fmla="*/ 1255395 w 1247775"/>
                        <a:gd name="connsiteY3" fmla="*/ 627697 h 1247775"/>
                        <a:gd name="connsiteX4" fmla="*/ 627697 w 1247775"/>
                        <a:gd name="connsiteY4" fmla="*/ 0 h 1247775"/>
                        <a:gd name="connsiteX5" fmla="*/ 627697 w 1247775"/>
                        <a:gd name="connsiteY5" fmla="*/ 1018222 h 1247775"/>
                        <a:gd name="connsiteX6" fmla="*/ 237172 w 1247775"/>
                        <a:gd name="connsiteY6" fmla="*/ 627697 h 1247775"/>
                        <a:gd name="connsiteX7" fmla="*/ 627697 w 1247775"/>
                        <a:gd name="connsiteY7" fmla="*/ 237172 h 1247775"/>
                        <a:gd name="connsiteX8" fmla="*/ 1018222 w 1247775"/>
                        <a:gd name="connsiteY8" fmla="*/ 627697 h 1247775"/>
                        <a:gd name="connsiteX9" fmla="*/ 627697 w 1247775"/>
                        <a:gd name="connsiteY9" fmla="*/ 1018222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5" h="1247775">
                          <a:moveTo>
                            <a:pt x="627697" y="0"/>
                          </a:moveTo>
                          <a:cubicBezTo>
                            <a:pt x="281940" y="0"/>
                            <a:pt x="0" y="281940"/>
                            <a:pt x="0" y="627697"/>
                          </a:cubicBezTo>
                          <a:cubicBezTo>
                            <a:pt x="0" y="973455"/>
                            <a:pt x="281940" y="1255395"/>
                            <a:pt x="627697" y="1255395"/>
                          </a:cubicBezTo>
                          <a:cubicBezTo>
                            <a:pt x="973455" y="1255395"/>
                            <a:pt x="1255395" y="973455"/>
                            <a:pt x="1255395" y="627697"/>
                          </a:cubicBezTo>
                          <a:cubicBezTo>
                            <a:pt x="1255395" y="281940"/>
                            <a:pt x="973455" y="0"/>
                            <a:pt x="627697" y="0"/>
                          </a:cubicBezTo>
                          <a:close/>
                          <a:moveTo>
                            <a:pt x="627697" y="1018222"/>
                          </a:moveTo>
                          <a:cubicBezTo>
                            <a:pt x="412433" y="1018222"/>
                            <a:pt x="237172" y="842963"/>
                            <a:pt x="237172" y="627697"/>
                          </a:cubicBezTo>
                          <a:cubicBezTo>
                            <a:pt x="237172" y="412433"/>
                            <a:pt x="412433" y="237172"/>
                            <a:pt x="627697" y="237172"/>
                          </a:cubicBezTo>
                          <a:cubicBezTo>
                            <a:pt x="842963" y="237172"/>
                            <a:pt x="1018222" y="412433"/>
                            <a:pt x="1018222" y="627697"/>
                          </a:cubicBezTo>
                          <a:cubicBezTo>
                            <a:pt x="1018222" y="842963"/>
                            <a:pt x="842963" y="1018222"/>
                            <a:pt x="627697" y="1018222"/>
                          </a:cubicBezTo>
                          <a:close/>
                        </a:path>
                      </a:pathLst>
                    </a:custGeom>
                    <a:solidFill>
                      <a:schemeClr val="accent4">
                        <a:alpha val="33000"/>
                      </a:schemeClr>
                    </a:solidFill>
                    <a:ln w="9525" cap="flat">
                      <a:noFill/>
                      <a:prstDash val="solid"/>
                      <a:miter/>
                    </a:ln>
                  </p:spPr>
                  <p:txBody>
                    <a:bodyPr rtlCol="0" anchor="ctr"/>
                    <a:lstStyle/>
                    <a:p>
                      <a:endParaRPr lang="en-GB" dirty="0">
                        <a:latin typeface="Arial" panose="020B0604020202020204" pitchFamily="34" charset="0"/>
                      </a:endParaRPr>
                    </a:p>
                  </p:txBody>
                </p:sp>
                <p:sp>
                  <p:nvSpPr>
                    <p:cNvPr id="83" name="Freeform: Shape 82">
                      <a:extLst>
                        <a:ext uri="{FF2B5EF4-FFF2-40B4-BE49-F238E27FC236}">
                          <a16:creationId xmlns:a16="http://schemas.microsoft.com/office/drawing/2014/main" id="{9E961502-6B53-4B5A-B419-7B5FBF7A10ED}"/>
                        </a:ext>
                      </a:extLst>
                    </p:cNvPr>
                    <p:cNvSpPr/>
                    <p:nvPr/>
                  </p:nvSpPr>
                  <p:spPr>
                    <a:xfrm>
                      <a:off x="8213325" y="3085095"/>
                      <a:ext cx="3848046" cy="4622048"/>
                    </a:xfrm>
                    <a:custGeom>
                      <a:avLst/>
                      <a:gdLst>
                        <a:gd name="connsiteX0" fmla="*/ 818198 w 3848046"/>
                        <a:gd name="connsiteY0" fmla="*/ 2541788 h 4622048"/>
                        <a:gd name="connsiteX1" fmla="*/ 689610 w 3848046"/>
                        <a:gd name="connsiteY1" fmla="*/ 4186755 h 4622048"/>
                        <a:gd name="connsiteX2" fmla="*/ 2334578 w 3848046"/>
                        <a:gd name="connsiteY2" fmla="*/ 4058168 h 4622048"/>
                        <a:gd name="connsiteX3" fmla="*/ 1502093 w 3848046"/>
                        <a:gd name="connsiteY3" fmla="*/ 3374273 h 4622048"/>
                        <a:gd name="connsiteX4" fmla="*/ 818198 w 3848046"/>
                        <a:gd name="connsiteY4" fmla="*/ 2541788 h 4622048"/>
                        <a:gd name="connsiteX5" fmla="*/ 421958 w 3848046"/>
                        <a:gd name="connsiteY5" fmla="*/ 1200668 h 4622048"/>
                        <a:gd name="connsiteX6" fmla="*/ 237173 w 3848046"/>
                        <a:gd name="connsiteY6" fmla="*/ 1385453 h 4622048"/>
                        <a:gd name="connsiteX7" fmla="*/ 421958 w 3848046"/>
                        <a:gd name="connsiteY7" fmla="*/ 1570238 h 4622048"/>
                        <a:gd name="connsiteX8" fmla="*/ 606743 w 3848046"/>
                        <a:gd name="connsiteY8" fmla="*/ 1385453 h 4622048"/>
                        <a:gd name="connsiteX9" fmla="*/ 421958 w 3848046"/>
                        <a:gd name="connsiteY9" fmla="*/ 1200668 h 4622048"/>
                        <a:gd name="connsiteX10" fmla="*/ 1157013 w 3848046"/>
                        <a:gd name="connsiteY10" fmla="*/ 242010 h 4622048"/>
                        <a:gd name="connsiteX11" fmla="*/ 689610 w 3848046"/>
                        <a:gd name="connsiteY11" fmla="*/ 434858 h 4622048"/>
                        <a:gd name="connsiteX12" fmla="*/ 493395 w 3848046"/>
                        <a:gd name="connsiteY12" fmla="*/ 969210 h 4622048"/>
                        <a:gd name="connsiteX13" fmla="*/ 844868 w 3848046"/>
                        <a:gd name="connsiteY13" fmla="*/ 1384500 h 4622048"/>
                        <a:gd name="connsiteX14" fmla="*/ 657225 w 3848046"/>
                        <a:gd name="connsiteY14" fmla="*/ 1735020 h 4622048"/>
                        <a:gd name="connsiteX15" fmla="*/ 818198 w 3848046"/>
                        <a:gd name="connsiteY15" fmla="*/ 2078873 h 4622048"/>
                        <a:gd name="connsiteX16" fmla="*/ 1502093 w 3848046"/>
                        <a:gd name="connsiteY16" fmla="*/ 1246388 h 4622048"/>
                        <a:gd name="connsiteX17" fmla="*/ 2334578 w 3848046"/>
                        <a:gd name="connsiteY17" fmla="*/ 562493 h 4622048"/>
                        <a:gd name="connsiteX18" fmla="*/ 1157013 w 3848046"/>
                        <a:gd name="connsiteY18" fmla="*/ 242010 h 4622048"/>
                        <a:gd name="connsiteX19" fmla="*/ 1242965 w 3848046"/>
                        <a:gd name="connsiteY19" fmla="*/ 19 h 4622048"/>
                        <a:gd name="connsiteX20" fmla="*/ 2566035 w 3848046"/>
                        <a:gd name="connsiteY20" fmla="*/ 419618 h 4622048"/>
                        <a:gd name="connsiteX21" fmla="*/ 3801463 w 3848046"/>
                        <a:gd name="connsiteY21" fmla="*/ 2691 h 4622048"/>
                        <a:gd name="connsiteX22" fmla="*/ 3848046 w 3848046"/>
                        <a:gd name="connsiteY22" fmla="*/ 2610 h 4622048"/>
                        <a:gd name="connsiteX23" fmla="*/ 3848046 w 3848046"/>
                        <a:gd name="connsiteY23" fmla="*/ 239186 h 4622048"/>
                        <a:gd name="connsiteX24" fmla="*/ 3779816 w 3848046"/>
                        <a:gd name="connsiteY24" fmla="*/ 241098 h 4622048"/>
                        <a:gd name="connsiteX25" fmla="*/ 2797493 w 3848046"/>
                        <a:gd name="connsiteY25" fmla="*/ 562493 h 4622048"/>
                        <a:gd name="connsiteX26" fmla="*/ 3629978 w 3848046"/>
                        <a:gd name="connsiteY26" fmla="*/ 1246388 h 4622048"/>
                        <a:gd name="connsiteX27" fmla="*/ 3821356 w 3848046"/>
                        <a:gd name="connsiteY27" fmla="*/ 1447053 h 4622048"/>
                        <a:gd name="connsiteX28" fmla="*/ 3848046 w 3848046"/>
                        <a:gd name="connsiteY28" fmla="*/ 1477919 h 4622048"/>
                        <a:gd name="connsiteX29" fmla="*/ 3848046 w 3848046"/>
                        <a:gd name="connsiteY29" fmla="*/ 1842915 h 4622048"/>
                        <a:gd name="connsiteX30" fmla="*/ 3666708 w 3848046"/>
                        <a:gd name="connsiteY30" fmla="*/ 1629487 h 4622048"/>
                        <a:gd name="connsiteX31" fmla="*/ 3462338 w 3848046"/>
                        <a:gd name="connsiteY31" fmla="*/ 1414028 h 4622048"/>
                        <a:gd name="connsiteX32" fmla="*/ 2566035 w 3848046"/>
                        <a:gd name="connsiteY32" fmla="*/ 695843 h 4622048"/>
                        <a:gd name="connsiteX33" fmla="*/ 1669733 w 3848046"/>
                        <a:gd name="connsiteY33" fmla="*/ 1414028 h 4622048"/>
                        <a:gd name="connsiteX34" fmla="*/ 951548 w 3848046"/>
                        <a:gd name="connsiteY34" fmla="*/ 2310330 h 4622048"/>
                        <a:gd name="connsiteX35" fmla="*/ 1669733 w 3848046"/>
                        <a:gd name="connsiteY35" fmla="*/ 3206633 h 4622048"/>
                        <a:gd name="connsiteX36" fmla="*/ 2566035 w 3848046"/>
                        <a:gd name="connsiteY36" fmla="*/ 3924818 h 4622048"/>
                        <a:gd name="connsiteX37" fmla="*/ 3462338 w 3848046"/>
                        <a:gd name="connsiteY37" fmla="*/ 3206633 h 4622048"/>
                        <a:gd name="connsiteX38" fmla="*/ 3666575 w 3848046"/>
                        <a:gd name="connsiteY38" fmla="*/ 2991041 h 4622048"/>
                        <a:gd name="connsiteX39" fmla="*/ 3848046 w 3848046"/>
                        <a:gd name="connsiteY39" fmla="*/ 2776986 h 4622048"/>
                        <a:gd name="connsiteX40" fmla="*/ 3848046 w 3848046"/>
                        <a:gd name="connsiteY40" fmla="*/ 3143695 h 4622048"/>
                        <a:gd name="connsiteX41" fmla="*/ 3821356 w 3848046"/>
                        <a:gd name="connsiteY41" fmla="*/ 3174561 h 4622048"/>
                        <a:gd name="connsiteX42" fmla="*/ 3629978 w 3848046"/>
                        <a:gd name="connsiteY42" fmla="*/ 3375225 h 4622048"/>
                        <a:gd name="connsiteX43" fmla="*/ 2797493 w 3848046"/>
                        <a:gd name="connsiteY43" fmla="*/ 4059120 h 4622048"/>
                        <a:gd name="connsiteX44" fmla="*/ 3771424 w 3848046"/>
                        <a:gd name="connsiteY44" fmla="*/ 4378684 h 4622048"/>
                        <a:gd name="connsiteX45" fmla="*/ 3848046 w 3848046"/>
                        <a:gd name="connsiteY45" fmla="*/ 4379030 h 4622048"/>
                        <a:gd name="connsiteX46" fmla="*/ 3848046 w 3848046"/>
                        <a:gd name="connsiteY46" fmla="*/ 4620535 h 4622048"/>
                        <a:gd name="connsiteX47" fmla="*/ 3735804 w 3848046"/>
                        <a:gd name="connsiteY47" fmla="*/ 4615448 h 4622048"/>
                        <a:gd name="connsiteX48" fmla="*/ 2566035 w 3848046"/>
                        <a:gd name="connsiteY48" fmla="*/ 4202948 h 4622048"/>
                        <a:gd name="connsiteX49" fmla="*/ 1250633 w 3848046"/>
                        <a:gd name="connsiteY49" fmla="*/ 4622048 h 4622048"/>
                        <a:gd name="connsiteX50" fmla="*/ 521970 w 3848046"/>
                        <a:gd name="connsiteY50" fmla="*/ 4355348 h 4622048"/>
                        <a:gd name="connsiteX51" fmla="*/ 674370 w 3848046"/>
                        <a:gd name="connsiteY51" fmla="*/ 2311283 h 4622048"/>
                        <a:gd name="connsiteX52" fmla="*/ 429578 w 3848046"/>
                        <a:gd name="connsiteY52" fmla="*/ 1807410 h 4622048"/>
                        <a:gd name="connsiteX53" fmla="*/ 421958 w 3848046"/>
                        <a:gd name="connsiteY53" fmla="*/ 1807410 h 4622048"/>
                        <a:gd name="connsiteX54" fmla="*/ 0 w 3848046"/>
                        <a:gd name="connsiteY54" fmla="*/ 1385453 h 4622048"/>
                        <a:gd name="connsiteX55" fmla="*/ 255270 w 3848046"/>
                        <a:gd name="connsiteY55" fmla="*/ 996833 h 4622048"/>
                        <a:gd name="connsiteX56" fmla="*/ 521970 w 3848046"/>
                        <a:gd name="connsiteY56" fmla="*/ 266265 h 4622048"/>
                        <a:gd name="connsiteX57" fmla="*/ 1242965 w 3848046"/>
                        <a:gd name="connsiteY57" fmla="*/ 19 h 462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48046" h="4622048">
                          <a:moveTo>
                            <a:pt x="818198" y="2541788"/>
                          </a:moveTo>
                          <a:cubicBezTo>
                            <a:pt x="439103" y="3249495"/>
                            <a:pt x="385763" y="3882908"/>
                            <a:pt x="689610" y="4186755"/>
                          </a:cubicBezTo>
                          <a:cubicBezTo>
                            <a:pt x="993458" y="4490603"/>
                            <a:pt x="1626870" y="4437263"/>
                            <a:pt x="2334578" y="4058168"/>
                          </a:cubicBezTo>
                          <a:cubicBezTo>
                            <a:pt x="2045018" y="3867668"/>
                            <a:pt x="1765935" y="3638115"/>
                            <a:pt x="1502093" y="3374273"/>
                          </a:cubicBezTo>
                          <a:cubicBezTo>
                            <a:pt x="1238250" y="3110430"/>
                            <a:pt x="1008698" y="2831348"/>
                            <a:pt x="818198" y="2541788"/>
                          </a:cubicBezTo>
                          <a:close/>
                          <a:moveTo>
                            <a:pt x="421958" y="1200668"/>
                          </a:moveTo>
                          <a:cubicBezTo>
                            <a:pt x="320040" y="1200668"/>
                            <a:pt x="237173" y="1283535"/>
                            <a:pt x="237173" y="1385453"/>
                          </a:cubicBezTo>
                          <a:cubicBezTo>
                            <a:pt x="237173" y="1486418"/>
                            <a:pt x="320040" y="1570238"/>
                            <a:pt x="421958" y="1570238"/>
                          </a:cubicBezTo>
                          <a:cubicBezTo>
                            <a:pt x="523875" y="1570238"/>
                            <a:pt x="606743" y="1487370"/>
                            <a:pt x="606743" y="1385453"/>
                          </a:cubicBezTo>
                          <a:cubicBezTo>
                            <a:pt x="606743" y="1283535"/>
                            <a:pt x="523875" y="1200668"/>
                            <a:pt x="421958" y="1200668"/>
                          </a:cubicBezTo>
                          <a:close/>
                          <a:moveTo>
                            <a:pt x="1157013" y="242010"/>
                          </a:moveTo>
                          <a:cubicBezTo>
                            <a:pt x="963841" y="257202"/>
                            <a:pt x="803553" y="320915"/>
                            <a:pt x="689610" y="434858"/>
                          </a:cubicBezTo>
                          <a:cubicBezTo>
                            <a:pt x="564833" y="559635"/>
                            <a:pt x="498158" y="742515"/>
                            <a:pt x="493395" y="969210"/>
                          </a:cubicBezTo>
                          <a:cubicBezTo>
                            <a:pt x="692468" y="1002548"/>
                            <a:pt x="844868" y="1176855"/>
                            <a:pt x="844868" y="1384500"/>
                          </a:cubicBezTo>
                          <a:cubicBezTo>
                            <a:pt x="844868" y="1530233"/>
                            <a:pt x="770573" y="1658820"/>
                            <a:pt x="657225" y="1735020"/>
                          </a:cubicBezTo>
                          <a:cubicBezTo>
                            <a:pt x="702945" y="1848368"/>
                            <a:pt x="756285" y="1962668"/>
                            <a:pt x="818198" y="2078873"/>
                          </a:cubicBezTo>
                          <a:cubicBezTo>
                            <a:pt x="1008698" y="1789313"/>
                            <a:pt x="1238250" y="1510230"/>
                            <a:pt x="1502093" y="1246388"/>
                          </a:cubicBezTo>
                          <a:cubicBezTo>
                            <a:pt x="1765935" y="982545"/>
                            <a:pt x="2045018" y="752993"/>
                            <a:pt x="2334578" y="562493"/>
                          </a:cubicBezTo>
                          <a:cubicBezTo>
                            <a:pt x="1892261" y="326154"/>
                            <a:pt x="1478965" y="216691"/>
                            <a:pt x="1157013" y="242010"/>
                          </a:cubicBezTo>
                          <a:close/>
                          <a:moveTo>
                            <a:pt x="1242965" y="19"/>
                          </a:moveTo>
                          <a:cubicBezTo>
                            <a:pt x="1623261" y="-1875"/>
                            <a:pt x="2081689" y="139404"/>
                            <a:pt x="2566035" y="419618"/>
                          </a:cubicBezTo>
                          <a:cubicBezTo>
                            <a:pt x="3006924" y="165419"/>
                            <a:pt x="3434685" y="21339"/>
                            <a:pt x="3801463" y="2691"/>
                          </a:cubicBezTo>
                          <a:lnTo>
                            <a:pt x="3848046" y="2610"/>
                          </a:lnTo>
                          <a:lnTo>
                            <a:pt x="3848046" y="239186"/>
                          </a:lnTo>
                          <a:lnTo>
                            <a:pt x="3779816" y="241098"/>
                          </a:lnTo>
                          <a:cubicBezTo>
                            <a:pt x="3489142" y="261934"/>
                            <a:pt x="3151704" y="372470"/>
                            <a:pt x="2797493" y="562493"/>
                          </a:cubicBezTo>
                          <a:cubicBezTo>
                            <a:pt x="3087053" y="752993"/>
                            <a:pt x="3366135" y="982545"/>
                            <a:pt x="3629978" y="1246388"/>
                          </a:cubicBezTo>
                          <a:cubicBezTo>
                            <a:pt x="3695938" y="1312349"/>
                            <a:pt x="3759756" y="1379262"/>
                            <a:pt x="3821356" y="1447053"/>
                          </a:cubicBezTo>
                          <a:lnTo>
                            <a:pt x="3848046" y="1477919"/>
                          </a:lnTo>
                          <a:lnTo>
                            <a:pt x="3848046" y="1842915"/>
                          </a:lnTo>
                          <a:lnTo>
                            <a:pt x="3666708" y="1629487"/>
                          </a:lnTo>
                          <a:cubicBezTo>
                            <a:pt x="3601224" y="1556605"/>
                            <a:pt x="3533061" y="1484751"/>
                            <a:pt x="3462338" y="1414028"/>
                          </a:cubicBezTo>
                          <a:cubicBezTo>
                            <a:pt x="3179445" y="1131135"/>
                            <a:pt x="2878455" y="890153"/>
                            <a:pt x="2566035" y="695843"/>
                          </a:cubicBezTo>
                          <a:cubicBezTo>
                            <a:pt x="2253615" y="889200"/>
                            <a:pt x="1952625" y="1131135"/>
                            <a:pt x="1669733" y="1414028"/>
                          </a:cubicBezTo>
                          <a:cubicBezTo>
                            <a:pt x="1386840" y="1696920"/>
                            <a:pt x="1145858" y="1997910"/>
                            <a:pt x="951548" y="2310330"/>
                          </a:cubicBezTo>
                          <a:cubicBezTo>
                            <a:pt x="1144905" y="2622750"/>
                            <a:pt x="1386840" y="2923740"/>
                            <a:pt x="1669733" y="3206633"/>
                          </a:cubicBezTo>
                          <a:cubicBezTo>
                            <a:pt x="1952625" y="3489525"/>
                            <a:pt x="2253615" y="3730508"/>
                            <a:pt x="2566035" y="3924818"/>
                          </a:cubicBezTo>
                          <a:cubicBezTo>
                            <a:pt x="2878455" y="3731460"/>
                            <a:pt x="3179445" y="3489525"/>
                            <a:pt x="3462338" y="3206633"/>
                          </a:cubicBezTo>
                          <a:cubicBezTo>
                            <a:pt x="3533061" y="3135910"/>
                            <a:pt x="3601165" y="3063996"/>
                            <a:pt x="3666575" y="2991041"/>
                          </a:cubicBezTo>
                          <a:lnTo>
                            <a:pt x="3848046" y="2776986"/>
                          </a:lnTo>
                          <a:lnTo>
                            <a:pt x="3848046" y="3143695"/>
                          </a:lnTo>
                          <a:lnTo>
                            <a:pt x="3821356" y="3174561"/>
                          </a:lnTo>
                          <a:cubicBezTo>
                            <a:pt x="3759756" y="3242352"/>
                            <a:pt x="3695938" y="3309265"/>
                            <a:pt x="3629978" y="3375225"/>
                          </a:cubicBezTo>
                          <a:cubicBezTo>
                            <a:pt x="3366135" y="3639068"/>
                            <a:pt x="3087053" y="3868620"/>
                            <a:pt x="2797493" y="4059120"/>
                          </a:cubicBezTo>
                          <a:cubicBezTo>
                            <a:pt x="3151347" y="4248192"/>
                            <a:pt x="3486627" y="4356063"/>
                            <a:pt x="3771424" y="4378684"/>
                          </a:cubicBezTo>
                          <a:lnTo>
                            <a:pt x="3848046" y="4379030"/>
                          </a:lnTo>
                          <a:lnTo>
                            <a:pt x="3848046" y="4620535"/>
                          </a:lnTo>
                          <a:lnTo>
                            <a:pt x="3735804" y="4615448"/>
                          </a:lnTo>
                          <a:cubicBezTo>
                            <a:pt x="3388117" y="4584663"/>
                            <a:pt x="2986922" y="4446312"/>
                            <a:pt x="2566035" y="4202948"/>
                          </a:cubicBezTo>
                          <a:cubicBezTo>
                            <a:pt x="2085023" y="4481078"/>
                            <a:pt x="1629728" y="4622048"/>
                            <a:pt x="1250633" y="4622048"/>
                          </a:cubicBezTo>
                          <a:cubicBezTo>
                            <a:pt x="951548" y="4622048"/>
                            <a:pt x="700088" y="4533465"/>
                            <a:pt x="521970" y="4355348"/>
                          </a:cubicBezTo>
                          <a:cubicBezTo>
                            <a:pt x="117158" y="3951488"/>
                            <a:pt x="177165" y="3172343"/>
                            <a:pt x="674370" y="2311283"/>
                          </a:cubicBezTo>
                          <a:cubicBezTo>
                            <a:pt x="576263" y="2141738"/>
                            <a:pt x="494348" y="1972193"/>
                            <a:pt x="429578" y="1807410"/>
                          </a:cubicBezTo>
                          <a:cubicBezTo>
                            <a:pt x="426720" y="1807410"/>
                            <a:pt x="424815" y="1807410"/>
                            <a:pt x="421958" y="1807410"/>
                          </a:cubicBezTo>
                          <a:cubicBezTo>
                            <a:pt x="189548" y="1807410"/>
                            <a:pt x="0" y="1617863"/>
                            <a:pt x="0" y="1385453"/>
                          </a:cubicBezTo>
                          <a:cubicBezTo>
                            <a:pt x="0" y="1211145"/>
                            <a:pt x="105728" y="1061603"/>
                            <a:pt x="255270" y="996833"/>
                          </a:cubicBezTo>
                          <a:cubicBezTo>
                            <a:pt x="255270" y="692985"/>
                            <a:pt x="346710" y="441525"/>
                            <a:pt x="521970" y="266265"/>
                          </a:cubicBezTo>
                          <a:cubicBezTo>
                            <a:pt x="698659" y="89576"/>
                            <a:pt x="947179" y="1493"/>
                            <a:pt x="1242965" y="19"/>
                          </a:cubicBezTo>
                          <a:close/>
                        </a:path>
                      </a:pathLst>
                    </a:custGeom>
                    <a:solidFill>
                      <a:schemeClr val="accent4">
                        <a:alpha val="33000"/>
                      </a:schemeClr>
                    </a:solidFill>
                    <a:ln w="9525" cap="flat">
                      <a:noFill/>
                      <a:prstDash val="solid"/>
                      <a:miter/>
                    </a:ln>
                  </p:spPr>
                  <p:txBody>
                    <a:bodyPr rtlCol="0" anchor="ctr"/>
                    <a:lstStyle/>
                    <a:p>
                      <a:endParaRPr lang="en-GB" dirty="0">
                        <a:latin typeface="Arial" panose="020B0604020202020204" pitchFamily="34" charset="0"/>
                      </a:endParaRPr>
                    </a:p>
                  </p:txBody>
                </p:sp>
              </p:grpSp>
              <p:pic>
                <p:nvPicPr>
                  <p:cNvPr id="81" name="Picture 80">
                    <a:extLst>
                      <a:ext uri="{FF2B5EF4-FFF2-40B4-BE49-F238E27FC236}">
                        <a16:creationId xmlns:a16="http://schemas.microsoft.com/office/drawing/2014/main" id="{E79E3C2C-4D97-4288-9DE3-8004DEB79C6F}"/>
                      </a:ext>
                    </a:extLst>
                  </p:cNvPr>
                  <p:cNvPicPr>
                    <a:picLocks noChangeAspect="1"/>
                  </p:cNvPicPr>
                  <p:nvPr/>
                </p:nvPicPr>
                <p:blipFill>
                  <a:blip r:embed="rId5"/>
                  <a:stretch>
                    <a:fillRect/>
                  </a:stretch>
                </p:blipFill>
                <p:spPr>
                  <a:xfrm rot="527376">
                    <a:off x="7749847" y="7919993"/>
                    <a:ext cx="2006124" cy="2836955"/>
                  </a:xfrm>
                  <a:prstGeom prst="rect">
                    <a:avLst/>
                  </a:prstGeom>
                </p:spPr>
              </p:pic>
            </p:grpSp>
            <p:pic>
              <p:nvPicPr>
                <p:cNvPr id="70" name="Picture 69">
                  <a:extLst>
                    <a:ext uri="{FF2B5EF4-FFF2-40B4-BE49-F238E27FC236}">
                      <a16:creationId xmlns:a16="http://schemas.microsoft.com/office/drawing/2014/main" id="{7A16AB3D-6BEC-49CC-9F26-5AAE70EA9E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45040">
                  <a:off x="6724257" y="381708"/>
                  <a:ext cx="4859006" cy="1919357"/>
                </a:xfrm>
                <a:prstGeom prst="rect">
                  <a:avLst/>
                </a:prstGeom>
              </p:spPr>
            </p:pic>
          </p:grpSp>
          <p:sp>
            <p:nvSpPr>
              <p:cNvPr id="7" name="Freeform: Shape 6">
                <a:extLst>
                  <a:ext uri="{FF2B5EF4-FFF2-40B4-BE49-F238E27FC236}">
                    <a16:creationId xmlns:a16="http://schemas.microsoft.com/office/drawing/2014/main" id="{DED116A5-F7A6-40F9-B110-1A9FEF740DAB}"/>
                  </a:ext>
                </a:extLst>
              </p:cNvPr>
              <p:cNvSpPr/>
              <p:nvPr/>
            </p:nvSpPr>
            <p:spPr>
              <a:xfrm>
                <a:off x="17111527" y="7398159"/>
                <a:ext cx="1518254" cy="591296"/>
              </a:xfrm>
              <a:custGeom>
                <a:avLst/>
                <a:gdLst>
                  <a:gd name="connsiteX0" fmla="*/ 415636 w 1505527"/>
                  <a:gd name="connsiteY0" fmla="*/ 168 h 545114"/>
                  <a:gd name="connsiteX1" fmla="*/ 166254 w 1505527"/>
                  <a:gd name="connsiteY1" fmla="*/ 18641 h 545114"/>
                  <a:gd name="connsiteX2" fmla="*/ 101600 w 1505527"/>
                  <a:gd name="connsiteY2" fmla="*/ 37114 h 545114"/>
                  <a:gd name="connsiteX3" fmla="*/ 36945 w 1505527"/>
                  <a:gd name="connsiteY3" fmla="*/ 120241 h 545114"/>
                  <a:gd name="connsiteX4" fmla="*/ 9236 w 1505527"/>
                  <a:gd name="connsiteY4" fmla="*/ 221841 h 545114"/>
                  <a:gd name="connsiteX5" fmla="*/ 0 w 1505527"/>
                  <a:gd name="connsiteY5" fmla="*/ 277259 h 545114"/>
                  <a:gd name="connsiteX6" fmla="*/ 18473 w 1505527"/>
                  <a:gd name="connsiteY6" fmla="*/ 351150 h 545114"/>
                  <a:gd name="connsiteX7" fmla="*/ 55418 w 1505527"/>
                  <a:gd name="connsiteY7" fmla="*/ 406568 h 545114"/>
                  <a:gd name="connsiteX8" fmla="*/ 110836 w 1505527"/>
                  <a:gd name="connsiteY8" fmla="*/ 425041 h 545114"/>
                  <a:gd name="connsiteX9" fmla="*/ 249382 w 1505527"/>
                  <a:gd name="connsiteY9" fmla="*/ 443514 h 545114"/>
                  <a:gd name="connsiteX10" fmla="*/ 295563 w 1505527"/>
                  <a:gd name="connsiteY10" fmla="*/ 452750 h 545114"/>
                  <a:gd name="connsiteX11" fmla="*/ 378691 w 1505527"/>
                  <a:gd name="connsiteY11" fmla="*/ 471223 h 545114"/>
                  <a:gd name="connsiteX12" fmla="*/ 434109 w 1505527"/>
                  <a:gd name="connsiteY12" fmla="*/ 480459 h 545114"/>
                  <a:gd name="connsiteX13" fmla="*/ 471054 w 1505527"/>
                  <a:gd name="connsiteY13" fmla="*/ 489696 h 545114"/>
                  <a:gd name="connsiteX14" fmla="*/ 609600 w 1505527"/>
                  <a:gd name="connsiteY14" fmla="*/ 508168 h 545114"/>
                  <a:gd name="connsiteX15" fmla="*/ 711200 w 1505527"/>
                  <a:gd name="connsiteY15" fmla="*/ 526641 h 545114"/>
                  <a:gd name="connsiteX16" fmla="*/ 794327 w 1505527"/>
                  <a:gd name="connsiteY16" fmla="*/ 535877 h 545114"/>
                  <a:gd name="connsiteX17" fmla="*/ 858982 w 1505527"/>
                  <a:gd name="connsiteY17" fmla="*/ 545114 h 545114"/>
                  <a:gd name="connsiteX18" fmla="*/ 1487054 w 1505527"/>
                  <a:gd name="connsiteY18" fmla="*/ 535877 h 545114"/>
                  <a:gd name="connsiteX19" fmla="*/ 1496291 w 1505527"/>
                  <a:gd name="connsiteY19" fmla="*/ 508168 h 545114"/>
                  <a:gd name="connsiteX20" fmla="*/ 1505527 w 1505527"/>
                  <a:gd name="connsiteY20" fmla="*/ 360386 h 545114"/>
                  <a:gd name="connsiteX21" fmla="*/ 1487054 w 1505527"/>
                  <a:gd name="connsiteY21" fmla="*/ 295732 h 545114"/>
                  <a:gd name="connsiteX22" fmla="*/ 1477818 w 1505527"/>
                  <a:gd name="connsiteY22" fmla="*/ 268023 h 545114"/>
                  <a:gd name="connsiteX23" fmla="*/ 1394691 w 1505527"/>
                  <a:gd name="connsiteY23" fmla="*/ 231077 h 545114"/>
                  <a:gd name="connsiteX24" fmla="*/ 1302327 w 1505527"/>
                  <a:gd name="connsiteY24" fmla="*/ 212605 h 545114"/>
                  <a:gd name="connsiteX25" fmla="*/ 1209963 w 1505527"/>
                  <a:gd name="connsiteY25" fmla="*/ 194132 h 545114"/>
                  <a:gd name="connsiteX26" fmla="*/ 1025236 w 1505527"/>
                  <a:gd name="connsiteY26" fmla="*/ 175659 h 545114"/>
                  <a:gd name="connsiteX27" fmla="*/ 923636 w 1505527"/>
                  <a:gd name="connsiteY27" fmla="*/ 147950 h 545114"/>
                  <a:gd name="connsiteX28" fmla="*/ 877454 w 1505527"/>
                  <a:gd name="connsiteY28" fmla="*/ 129477 h 545114"/>
                  <a:gd name="connsiteX29" fmla="*/ 831273 w 1505527"/>
                  <a:gd name="connsiteY29" fmla="*/ 120241 h 545114"/>
                  <a:gd name="connsiteX30" fmla="*/ 794327 w 1505527"/>
                  <a:gd name="connsiteY30" fmla="*/ 111005 h 545114"/>
                  <a:gd name="connsiteX31" fmla="*/ 692727 w 1505527"/>
                  <a:gd name="connsiteY31" fmla="*/ 83296 h 545114"/>
                  <a:gd name="connsiteX32" fmla="*/ 665018 w 1505527"/>
                  <a:gd name="connsiteY32" fmla="*/ 74059 h 545114"/>
                  <a:gd name="connsiteX33" fmla="*/ 563418 w 1505527"/>
                  <a:gd name="connsiteY33" fmla="*/ 37114 h 545114"/>
                  <a:gd name="connsiteX34" fmla="*/ 471054 w 1505527"/>
                  <a:gd name="connsiteY34" fmla="*/ 9405 h 545114"/>
                  <a:gd name="connsiteX35" fmla="*/ 415636 w 1505527"/>
                  <a:gd name="connsiteY35" fmla="*/ 168 h 545114"/>
                  <a:gd name="connsiteX0" fmla="*/ 415636 w 1539984"/>
                  <a:gd name="connsiteY0" fmla="*/ 168 h 545114"/>
                  <a:gd name="connsiteX1" fmla="*/ 166254 w 1539984"/>
                  <a:gd name="connsiteY1" fmla="*/ 18641 h 545114"/>
                  <a:gd name="connsiteX2" fmla="*/ 101600 w 1539984"/>
                  <a:gd name="connsiteY2" fmla="*/ 37114 h 545114"/>
                  <a:gd name="connsiteX3" fmla="*/ 36945 w 1539984"/>
                  <a:gd name="connsiteY3" fmla="*/ 120241 h 545114"/>
                  <a:gd name="connsiteX4" fmla="*/ 9236 w 1539984"/>
                  <a:gd name="connsiteY4" fmla="*/ 221841 h 545114"/>
                  <a:gd name="connsiteX5" fmla="*/ 0 w 1539984"/>
                  <a:gd name="connsiteY5" fmla="*/ 277259 h 545114"/>
                  <a:gd name="connsiteX6" fmla="*/ 18473 w 1539984"/>
                  <a:gd name="connsiteY6" fmla="*/ 351150 h 545114"/>
                  <a:gd name="connsiteX7" fmla="*/ 55418 w 1539984"/>
                  <a:gd name="connsiteY7" fmla="*/ 406568 h 545114"/>
                  <a:gd name="connsiteX8" fmla="*/ 110836 w 1539984"/>
                  <a:gd name="connsiteY8" fmla="*/ 425041 h 545114"/>
                  <a:gd name="connsiteX9" fmla="*/ 249382 w 1539984"/>
                  <a:gd name="connsiteY9" fmla="*/ 443514 h 545114"/>
                  <a:gd name="connsiteX10" fmla="*/ 295563 w 1539984"/>
                  <a:gd name="connsiteY10" fmla="*/ 452750 h 545114"/>
                  <a:gd name="connsiteX11" fmla="*/ 378691 w 1539984"/>
                  <a:gd name="connsiteY11" fmla="*/ 471223 h 545114"/>
                  <a:gd name="connsiteX12" fmla="*/ 434109 w 1539984"/>
                  <a:gd name="connsiteY12" fmla="*/ 480459 h 545114"/>
                  <a:gd name="connsiteX13" fmla="*/ 471054 w 1539984"/>
                  <a:gd name="connsiteY13" fmla="*/ 489696 h 545114"/>
                  <a:gd name="connsiteX14" fmla="*/ 609600 w 1539984"/>
                  <a:gd name="connsiteY14" fmla="*/ 508168 h 545114"/>
                  <a:gd name="connsiteX15" fmla="*/ 711200 w 1539984"/>
                  <a:gd name="connsiteY15" fmla="*/ 526641 h 545114"/>
                  <a:gd name="connsiteX16" fmla="*/ 794327 w 1539984"/>
                  <a:gd name="connsiteY16" fmla="*/ 535877 h 545114"/>
                  <a:gd name="connsiteX17" fmla="*/ 858982 w 1539984"/>
                  <a:gd name="connsiteY17" fmla="*/ 545114 h 545114"/>
                  <a:gd name="connsiteX18" fmla="*/ 1487054 w 1539984"/>
                  <a:gd name="connsiteY18" fmla="*/ 535877 h 545114"/>
                  <a:gd name="connsiteX19" fmla="*/ 1505527 w 1539984"/>
                  <a:gd name="connsiteY19" fmla="*/ 443514 h 545114"/>
                  <a:gd name="connsiteX20" fmla="*/ 1505527 w 1539984"/>
                  <a:gd name="connsiteY20" fmla="*/ 360386 h 545114"/>
                  <a:gd name="connsiteX21" fmla="*/ 1487054 w 1539984"/>
                  <a:gd name="connsiteY21" fmla="*/ 295732 h 545114"/>
                  <a:gd name="connsiteX22" fmla="*/ 1477818 w 1539984"/>
                  <a:gd name="connsiteY22" fmla="*/ 268023 h 545114"/>
                  <a:gd name="connsiteX23" fmla="*/ 1394691 w 1539984"/>
                  <a:gd name="connsiteY23" fmla="*/ 231077 h 545114"/>
                  <a:gd name="connsiteX24" fmla="*/ 1302327 w 1539984"/>
                  <a:gd name="connsiteY24" fmla="*/ 212605 h 545114"/>
                  <a:gd name="connsiteX25" fmla="*/ 1209963 w 1539984"/>
                  <a:gd name="connsiteY25" fmla="*/ 194132 h 545114"/>
                  <a:gd name="connsiteX26" fmla="*/ 1025236 w 1539984"/>
                  <a:gd name="connsiteY26" fmla="*/ 175659 h 545114"/>
                  <a:gd name="connsiteX27" fmla="*/ 923636 w 1539984"/>
                  <a:gd name="connsiteY27" fmla="*/ 147950 h 545114"/>
                  <a:gd name="connsiteX28" fmla="*/ 877454 w 1539984"/>
                  <a:gd name="connsiteY28" fmla="*/ 129477 h 545114"/>
                  <a:gd name="connsiteX29" fmla="*/ 831273 w 1539984"/>
                  <a:gd name="connsiteY29" fmla="*/ 120241 h 545114"/>
                  <a:gd name="connsiteX30" fmla="*/ 794327 w 1539984"/>
                  <a:gd name="connsiteY30" fmla="*/ 111005 h 545114"/>
                  <a:gd name="connsiteX31" fmla="*/ 692727 w 1539984"/>
                  <a:gd name="connsiteY31" fmla="*/ 83296 h 545114"/>
                  <a:gd name="connsiteX32" fmla="*/ 665018 w 1539984"/>
                  <a:gd name="connsiteY32" fmla="*/ 74059 h 545114"/>
                  <a:gd name="connsiteX33" fmla="*/ 563418 w 1539984"/>
                  <a:gd name="connsiteY33" fmla="*/ 37114 h 545114"/>
                  <a:gd name="connsiteX34" fmla="*/ 471054 w 1539984"/>
                  <a:gd name="connsiteY34" fmla="*/ 9405 h 545114"/>
                  <a:gd name="connsiteX35" fmla="*/ 415636 w 1539984"/>
                  <a:gd name="connsiteY35" fmla="*/ 168 h 545114"/>
                  <a:gd name="connsiteX0" fmla="*/ 415636 w 1514798"/>
                  <a:gd name="connsiteY0" fmla="*/ 168 h 591296"/>
                  <a:gd name="connsiteX1" fmla="*/ 166254 w 1514798"/>
                  <a:gd name="connsiteY1" fmla="*/ 18641 h 591296"/>
                  <a:gd name="connsiteX2" fmla="*/ 101600 w 1514798"/>
                  <a:gd name="connsiteY2" fmla="*/ 37114 h 591296"/>
                  <a:gd name="connsiteX3" fmla="*/ 36945 w 1514798"/>
                  <a:gd name="connsiteY3" fmla="*/ 120241 h 591296"/>
                  <a:gd name="connsiteX4" fmla="*/ 9236 w 1514798"/>
                  <a:gd name="connsiteY4" fmla="*/ 221841 h 591296"/>
                  <a:gd name="connsiteX5" fmla="*/ 0 w 1514798"/>
                  <a:gd name="connsiteY5" fmla="*/ 277259 h 591296"/>
                  <a:gd name="connsiteX6" fmla="*/ 18473 w 1514798"/>
                  <a:gd name="connsiteY6" fmla="*/ 351150 h 591296"/>
                  <a:gd name="connsiteX7" fmla="*/ 55418 w 1514798"/>
                  <a:gd name="connsiteY7" fmla="*/ 406568 h 591296"/>
                  <a:gd name="connsiteX8" fmla="*/ 110836 w 1514798"/>
                  <a:gd name="connsiteY8" fmla="*/ 425041 h 591296"/>
                  <a:gd name="connsiteX9" fmla="*/ 249382 w 1514798"/>
                  <a:gd name="connsiteY9" fmla="*/ 443514 h 591296"/>
                  <a:gd name="connsiteX10" fmla="*/ 295563 w 1514798"/>
                  <a:gd name="connsiteY10" fmla="*/ 452750 h 591296"/>
                  <a:gd name="connsiteX11" fmla="*/ 378691 w 1514798"/>
                  <a:gd name="connsiteY11" fmla="*/ 471223 h 591296"/>
                  <a:gd name="connsiteX12" fmla="*/ 434109 w 1514798"/>
                  <a:gd name="connsiteY12" fmla="*/ 480459 h 591296"/>
                  <a:gd name="connsiteX13" fmla="*/ 471054 w 1514798"/>
                  <a:gd name="connsiteY13" fmla="*/ 489696 h 591296"/>
                  <a:gd name="connsiteX14" fmla="*/ 609600 w 1514798"/>
                  <a:gd name="connsiteY14" fmla="*/ 508168 h 591296"/>
                  <a:gd name="connsiteX15" fmla="*/ 711200 w 1514798"/>
                  <a:gd name="connsiteY15" fmla="*/ 526641 h 591296"/>
                  <a:gd name="connsiteX16" fmla="*/ 794327 w 1514798"/>
                  <a:gd name="connsiteY16" fmla="*/ 535877 h 591296"/>
                  <a:gd name="connsiteX17" fmla="*/ 858982 w 1514798"/>
                  <a:gd name="connsiteY17" fmla="*/ 545114 h 591296"/>
                  <a:gd name="connsiteX18" fmla="*/ 1450109 w 1514798"/>
                  <a:gd name="connsiteY18" fmla="*/ 591296 h 591296"/>
                  <a:gd name="connsiteX19" fmla="*/ 1505527 w 1514798"/>
                  <a:gd name="connsiteY19" fmla="*/ 443514 h 591296"/>
                  <a:gd name="connsiteX20" fmla="*/ 1505527 w 1514798"/>
                  <a:gd name="connsiteY20" fmla="*/ 360386 h 591296"/>
                  <a:gd name="connsiteX21" fmla="*/ 1487054 w 1514798"/>
                  <a:gd name="connsiteY21" fmla="*/ 295732 h 591296"/>
                  <a:gd name="connsiteX22" fmla="*/ 1477818 w 1514798"/>
                  <a:gd name="connsiteY22" fmla="*/ 268023 h 591296"/>
                  <a:gd name="connsiteX23" fmla="*/ 1394691 w 1514798"/>
                  <a:gd name="connsiteY23" fmla="*/ 231077 h 591296"/>
                  <a:gd name="connsiteX24" fmla="*/ 1302327 w 1514798"/>
                  <a:gd name="connsiteY24" fmla="*/ 212605 h 591296"/>
                  <a:gd name="connsiteX25" fmla="*/ 1209963 w 1514798"/>
                  <a:gd name="connsiteY25" fmla="*/ 194132 h 591296"/>
                  <a:gd name="connsiteX26" fmla="*/ 1025236 w 1514798"/>
                  <a:gd name="connsiteY26" fmla="*/ 175659 h 591296"/>
                  <a:gd name="connsiteX27" fmla="*/ 923636 w 1514798"/>
                  <a:gd name="connsiteY27" fmla="*/ 147950 h 591296"/>
                  <a:gd name="connsiteX28" fmla="*/ 877454 w 1514798"/>
                  <a:gd name="connsiteY28" fmla="*/ 129477 h 591296"/>
                  <a:gd name="connsiteX29" fmla="*/ 831273 w 1514798"/>
                  <a:gd name="connsiteY29" fmla="*/ 120241 h 591296"/>
                  <a:gd name="connsiteX30" fmla="*/ 794327 w 1514798"/>
                  <a:gd name="connsiteY30" fmla="*/ 111005 h 591296"/>
                  <a:gd name="connsiteX31" fmla="*/ 692727 w 1514798"/>
                  <a:gd name="connsiteY31" fmla="*/ 83296 h 591296"/>
                  <a:gd name="connsiteX32" fmla="*/ 665018 w 1514798"/>
                  <a:gd name="connsiteY32" fmla="*/ 74059 h 591296"/>
                  <a:gd name="connsiteX33" fmla="*/ 563418 w 1514798"/>
                  <a:gd name="connsiteY33" fmla="*/ 37114 h 591296"/>
                  <a:gd name="connsiteX34" fmla="*/ 471054 w 1514798"/>
                  <a:gd name="connsiteY34" fmla="*/ 9405 h 591296"/>
                  <a:gd name="connsiteX35" fmla="*/ 415636 w 1514798"/>
                  <a:gd name="connsiteY35" fmla="*/ 168 h 591296"/>
                  <a:gd name="connsiteX0" fmla="*/ 419092 w 1518254"/>
                  <a:gd name="connsiteY0" fmla="*/ 168 h 591296"/>
                  <a:gd name="connsiteX1" fmla="*/ 169710 w 1518254"/>
                  <a:gd name="connsiteY1" fmla="*/ 18641 h 591296"/>
                  <a:gd name="connsiteX2" fmla="*/ 105056 w 1518254"/>
                  <a:gd name="connsiteY2" fmla="*/ 37114 h 591296"/>
                  <a:gd name="connsiteX3" fmla="*/ 40401 w 1518254"/>
                  <a:gd name="connsiteY3" fmla="*/ 120241 h 591296"/>
                  <a:gd name="connsiteX4" fmla="*/ 12692 w 1518254"/>
                  <a:gd name="connsiteY4" fmla="*/ 221841 h 591296"/>
                  <a:gd name="connsiteX5" fmla="*/ 3456 w 1518254"/>
                  <a:gd name="connsiteY5" fmla="*/ 277259 h 591296"/>
                  <a:gd name="connsiteX6" fmla="*/ 21929 w 1518254"/>
                  <a:gd name="connsiteY6" fmla="*/ 351150 h 591296"/>
                  <a:gd name="connsiteX7" fmla="*/ 6487 w 1518254"/>
                  <a:gd name="connsiteY7" fmla="*/ 411330 h 591296"/>
                  <a:gd name="connsiteX8" fmla="*/ 114292 w 1518254"/>
                  <a:gd name="connsiteY8" fmla="*/ 425041 h 591296"/>
                  <a:gd name="connsiteX9" fmla="*/ 252838 w 1518254"/>
                  <a:gd name="connsiteY9" fmla="*/ 443514 h 591296"/>
                  <a:gd name="connsiteX10" fmla="*/ 299019 w 1518254"/>
                  <a:gd name="connsiteY10" fmla="*/ 452750 h 591296"/>
                  <a:gd name="connsiteX11" fmla="*/ 382147 w 1518254"/>
                  <a:gd name="connsiteY11" fmla="*/ 471223 h 591296"/>
                  <a:gd name="connsiteX12" fmla="*/ 437565 w 1518254"/>
                  <a:gd name="connsiteY12" fmla="*/ 480459 h 591296"/>
                  <a:gd name="connsiteX13" fmla="*/ 474510 w 1518254"/>
                  <a:gd name="connsiteY13" fmla="*/ 489696 h 591296"/>
                  <a:gd name="connsiteX14" fmla="*/ 613056 w 1518254"/>
                  <a:gd name="connsiteY14" fmla="*/ 508168 h 591296"/>
                  <a:gd name="connsiteX15" fmla="*/ 714656 w 1518254"/>
                  <a:gd name="connsiteY15" fmla="*/ 526641 h 591296"/>
                  <a:gd name="connsiteX16" fmla="*/ 797783 w 1518254"/>
                  <a:gd name="connsiteY16" fmla="*/ 535877 h 591296"/>
                  <a:gd name="connsiteX17" fmla="*/ 862438 w 1518254"/>
                  <a:gd name="connsiteY17" fmla="*/ 545114 h 591296"/>
                  <a:gd name="connsiteX18" fmla="*/ 1453565 w 1518254"/>
                  <a:gd name="connsiteY18" fmla="*/ 591296 h 591296"/>
                  <a:gd name="connsiteX19" fmla="*/ 1508983 w 1518254"/>
                  <a:gd name="connsiteY19" fmla="*/ 443514 h 591296"/>
                  <a:gd name="connsiteX20" fmla="*/ 1508983 w 1518254"/>
                  <a:gd name="connsiteY20" fmla="*/ 360386 h 591296"/>
                  <a:gd name="connsiteX21" fmla="*/ 1490510 w 1518254"/>
                  <a:gd name="connsiteY21" fmla="*/ 295732 h 591296"/>
                  <a:gd name="connsiteX22" fmla="*/ 1481274 w 1518254"/>
                  <a:gd name="connsiteY22" fmla="*/ 268023 h 591296"/>
                  <a:gd name="connsiteX23" fmla="*/ 1398147 w 1518254"/>
                  <a:gd name="connsiteY23" fmla="*/ 231077 h 591296"/>
                  <a:gd name="connsiteX24" fmla="*/ 1305783 w 1518254"/>
                  <a:gd name="connsiteY24" fmla="*/ 212605 h 591296"/>
                  <a:gd name="connsiteX25" fmla="*/ 1213419 w 1518254"/>
                  <a:gd name="connsiteY25" fmla="*/ 194132 h 591296"/>
                  <a:gd name="connsiteX26" fmla="*/ 1028692 w 1518254"/>
                  <a:gd name="connsiteY26" fmla="*/ 175659 h 591296"/>
                  <a:gd name="connsiteX27" fmla="*/ 927092 w 1518254"/>
                  <a:gd name="connsiteY27" fmla="*/ 147950 h 591296"/>
                  <a:gd name="connsiteX28" fmla="*/ 880910 w 1518254"/>
                  <a:gd name="connsiteY28" fmla="*/ 129477 h 591296"/>
                  <a:gd name="connsiteX29" fmla="*/ 834729 w 1518254"/>
                  <a:gd name="connsiteY29" fmla="*/ 120241 h 591296"/>
                  <a:gd name="connsiteX30" fmla="*/ 797783 w 1518254"/>
                  <a:gd name="connsiteY30" fmla="*/ 111005 h 591296"/>
                  <a:gd name="connsiteX31" fmla="*/ 696183 w 1518254"/>
                  <a:gd name="connsiteY31" fmla="*/ 83296 h 591296"/>
                  <a:gd name="connsiteX32" fmla="*/ 668474 w 1518254"/>
                  <a:gd name="connsiteY32" fmla="*/ 74059 h 591296"/>
                  <a:gd name="connsiteX33" fmla="*/ 566874 w 1518254"/>
                  <a:gd name="connsiteY33" fmla="*/ 37114 h 591296"/>
                  <a:gd name="connsiteX34" fmla="*/ 474510 w 1518254"/>
                  <a:gd name="connsiteY34" fmla="*/ 9405 h 591296"/>
                  <a:gd name="connsiteX35" fmla="*/ 419092 w 1518254"/>
                  <a:gd name="connsiteY35" fmla="*/ 168 h 59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8254" h="591296">
                    <a:moveTo>
                      <a:pt x="419092" y="168"/>
                    </a:moveTo>
                    <a:cubicBezTo>
                      <a:pt x="368292" y="1707"/>
                      <a:pt x="461823" y="-4727"/>
                      <a:pt x="169710" y="18641"/>
                    </a:cubicBezTo>
                    <a:cubicBezTo>
                      <a:pt x="154446" y="19862"/>
                      <a:pt x="120934" y="31821"/>
                      <a:pt x="105056" y="37114"/>
                    </a:cubicBezTo>
                    <a:cubicBezTo>
                      <a:pt x="60864" y="103400"/>
                      <a:pt x="83809" y="76833"/>
                      <a:pt x="40401" y="120241"/>
                    </a:cubicBezTo>
                    <a:cubicBezTo>
                      <a:pt x="28464" y="156054"/>
                      <a:pt x="19635" y="180179"/>
                      <a:pt x="12692" y="221841"/>
                    </a:cubicBezTo>
                    <a:lnTo>
                      <a:pt x="3456" y="277259"/>
                    </a:lnTo>
                    <a:cubicBezTo>
                      <a:pt x="6016" y="290060"/>
                      <a:pt x="21424" y="328805"/>
                      <a:pt x="21929" y="351150"/>
                    </a:cubicBezTo>
                    <a:cubicBezTo>
                      <a:pt x="22434" y="373495"/>
                      <a:pt x="-14575" y="404309"/>
                      <a:pt x="6487" y="411330"/>
                    </a:cubicBezTo>
                    <a:cubicBezTo>
                      <a:pt x="24960" y="417488"/>
                      <a:pt x="73234" y="419677"/>
                      <a:pt x="114292" y="425041"/>
                    </a:cubicBezTo>
                    <a:cubicBezTo>
                      <a:pt x="155350" y="430405"/>
                      <a:pt x="214575" y="437137"/>
                      <a:pt x="252838" y="443514"/>
                    </a:cubicBezTo>
                    <a:cubicBezTo>
                      <a:pt x="268323" y="446095"/>
                      <a:pt x="283694" y="449345"/>
                      <a:pt x="299019" y="452750"/>
                    </a:cubicBezTo>
                    <a:cubicBezTo>
                      <a:pt x="365717" y="467571"/>
                      <a:pt x="305558" y="457298"/>
                      <a:pt x="382147" y="471223"/>
                    </a:cubicBezTo>
                    <a:cubicBezTo>
                      <a:pt x="400572" y="474573"/>
                      <a:pt x="419201" y="476786"/>
                      <a:pt x="437565" y="480459"/>
                    </a:cubicBezTo>
                    <a:cubicBezTo>
                      <a:pt x="450013" y="482949"/>
                      <a:pt x="462021" y="487425"/>
                      <a:pt x="474510" y="489696"/>
                    </a:cubicBezTo>
                    <a:cubicBezTo>
                      <a:pt x="525820" y="499025"/>
                      <a:pt x="560796" y="500128"/>
                      <a:pt x="613056" y="508168"/>
                    </a:cubicBezTo>
                    <a:cubicBezTo>
                      <a:pt x="726267" y="525585"/>
                      <a:pt x="585699" y="509447"/>
                      <a:pt x="714656" y="526641"/>
                    </a:cubicBezTo>
                    <a:cubicBezTo>
                      <a:pt x="742291" y="530326"/>
                      <a:pt x="770119" y="532419"/>
                      <a:pt x="797783" y="535877"/>
                    </a:cubicBezTo>
                    <a:cubicBezTo>
                      <a:pt x="819385" y="538577"/>
                      <a:pt x="840886" y="542035"/>
                      <a:pt x="862438" y="545114"/>
                    </a:cubicBezTo>
                    <a:lnTo>
                      <a:pt x="1453565" y="591296"/>
                    </a:lnTo>
                    <a:cubicBezTo>
                      <a:pt x="1561322" y="574363"/>
                      <a:pt x="1499747" y="481999"/>
                      <a:pt x="1508983" y="443514"/>
                    </a:cubicBezTo>
                    <a:cubicBezTo>
                      <a:pt x="1518219" y="405029"/>
                      <a:pt x="1505904" y="409647"/>
                      <a:pt x="1508983" y="360386"/>
                    </a:cubicBezTo>
                    <a:cubicBezTo>
                      <a:pt x="1486838" y="293949"/>
                      <a:pt x="1513706" y="376915"/>
                      <a:pt x="1490510" y="295732"/>
                    </a:cubicBezTo>
                    <a:cubicBezTo>
                      <a:pt x="1487835" y="286371"/>
                      <a:pt x="1487356" y="275626"/>
                      <a:pt x="1481274" y="268023"/>
                    </a:cubicBezTo>
                    <a:cubicBezTo>
                      <a:pt x="1466111" y="249069"/>
                      <a:pt x="1413669" y="234957"/>
                      <a:pt x="1398147" y="231077"/>
                    </a:cubicBezTo>
                    <a:cubicBezTo>
                      <a:pt x="1312310" y="209619"/>
                      <a:pt x="1419046" y="235258"/>
                      <a:pt x="1305783" y="212605"/>
                    </a:cubicBezTo>
                    <a:cubicBezTo>
                      <a:pt x="1245998" y="200648"/>
                      <a:pt x="1288252" y="202767"/>
                      <a:pt x="1213419" y="194132"/>
                    </a:cubicBezTo>
                    <a:cubicBezTo>
                      <a:pt x="1151944" y="187039"/>
                      <a:pt x="1028692" y="175659"/>
                      <a:pt x="1028692" y="175659"/>
                    </a:cubicBezTo>
                    <a:cubicBezTo>
                      <a:pt x="990390" y="166083"/>
                      <a:pt x="961617" y="160897"/>
                      <a:pt x="927092" y="147950"/>
                    </a:cubicBezTo>
                    <a:cubicBezTo>
                      <a:pt x="911568" y="142128"/>
                      <a:pt x="896791" y="134241"/>
                      <a:pt x="880910" y="129477"/>
                    </a:cubicBezTo>
                    <a:cubicBezTo>
                      <a:pt x="865874" y="124966"/>
                      <a:pt x="850054" y="123646"/>
                      <a:pt x="834729" y="120241"/>
                    </a:cubicBezTo>
                    <a:cubicBezTo>
                      <a:pt x="822337" y="117487"/>
                      <a:pt x="810175" y="113759"/>
                      <a:pt x="797783" y="111005"/>
                    </a:cubicBezTo>
                    <a:cubicBezTo>
                      <a:pt x="719465" y="93601"/>
                      <a:pt x="782671" y="112125"/>
                      <a:pt x="696183" y="83296"/>
                    </a:cubicBezTo>
                    <a:cubicBezTo>
                      <a:pt x="686947" y="80217"/>
                      <a:pt x="676575" y="79460"/>
                      <a:pt x="668474" y="74059"/>
                    </a:cubicBezTo>
                    <a:cubicBezTo>
                      <a:pt x="610385" y="35332"/>
                      <a:pt x="672703" y="72391"/>
                      <a:pt x="566874" y="37114"/>
                    </a:cubicBezTo>
                    <a:cubicBezTo>
                      <a:pt x="547584" y="30684"/>
                      <a:pt x="498943" y="12895"/>
                      <a:pt x="474510" y="9405"/>
                    </a:cubicBezTo>
                    <a:cubicBezTo>
                      <a:pt x="465366" y="8099"/>
                      <a:pt x="469892" y="-1371"/>
                      <a:pt x="419092" y="1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B5CB538-9DEA-4742-A7FD-1C9694A188A6}"/>
                  </a:ext>
                </a:extLst>
              </p:cNvPr>
              <p:cNvPicPr>
                <a:picLocks noChangeAspect="1"/>
              </p:cNvPicPr>
              <p:nvPr/>
            </p:nvPicPr>
            <p:blipFill>
              <a:blip r:embed="rId7"/>
              <a:stretch>
                <a:fillRect/>
              </a:stretch>
            </p:blipFill>
            <p:spPr>
              <a:xfrm rot="480000">
                <a:off x="17162741" y="7517853"/>
                <a:ext cx="1232131" cy="378578"/>
              </a:xfrm>
              <a:prstGeom prst="rect">
                <a:avLst/>
              </a:prstGeom>
            </p:spPr>
          </p:pic>
        </p:grpSp>
        <p:pic>
          <p:nvPicPr>
            <p:cNvPr id="15" name="Picture 14">
              <a:extLst>
                <a:ext uri="{FF2B5EF4-FFF2-40B4-BE49-F238E27FC236}">
                  <a16:creationId xmlns:a16="http://schemas.microsoft.com/office/drawing/2014/main" id="{718C3AB6-57C2-4C44-BADA-6DD3AA82C0B3}"/>
                </a:ext>
              </a:extLst>
            </p:cNvPr>
            <p:cNvPicPr>
              <a:picLocks noChangeAspect="1"/>
            </p:cNvPicPr>
            <p:nvPr/>
          </p:nvPicPr>
          <p:blipFill>
            <a:blip r:embed="rId8"/>
            <a:stretch>
              <a:fillRect/>
            </a:stretch>
          </p:blipFill>
          <p:spPr>
            <a:xfrm rot="643781">
              <a:off x="17995506" y="9891384"/>
              <a:ext cx="717344" cy="195422"/>
            </a:xfrm>
            <a:prstGeom prst="rect">
              <a:avLst/>
            </a:prstGeom>
          </p:spPr>
        </p:pic>
      </p:grpSp>
    </p:spTree>
    <p:extLst>
      <p:ext uri="{BB962C8B-B14F-4D97-AF65-F5344CB8AC3E}">
        <p14:creationId xmlns:p14="http://schemas.microsoft.com/office/powerpoint/2010/main" val="402787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7.40741E-7 L 0 -0.64259 " pathEditMode="relative" rAng="0" ptsTypes="AA">
                                      <p:cBhvr>
                                        <p:cTn id="12" dur="2000" fill="hold"/>
                                        <p:tgtEl>
                                          <p:spTgt spid="17"/>
                                        </p:tgtEl>
                                        <p:attrNameLst>
                                          <p:attrName>ppt_x</p:attrName>
                                          <p:attrName>ppt_y</p:attrName>
                                        </p:attrNameLst>
                                      </p:cBhvr>
                                      <p:rCtr x="0" y="-3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F3E1F3-A92F-4063-95F3-4FC72DFCBC6E}"/>
              </a:ext>
            </a:extLst>
          </p:cNvPr>
          <p:cNvSpPr>
            <a:spLocks noGrp="1"/>
          </p:cNvSpPr>
          <p:nvPr>
            <p:ph type="body" sz="quarter" idx="11"/>
          </p:nvPr>
        </p:nvSpPr>
        <p:spPr>
          <a:xfrm>
            <a:off x="2899639" y="2545708"/>
            <a:ext cx="3196361" cy="867348"/>
          </a:xfrm>
        </p:spPr>
        <p:txBody>
          <a:bodyPr/>
          <a:lstStyle/>
          <a:p>
            <a:r>
              <a:rPr lang="en-GB" sz="6000" dirty="0"/>
              <a:t>DATA IN</a:t>
            </a:r>
          </a:p>
        </p:txBody>
      </p:sp>
      <p:sp>
        <p:nvSpPr>
          <p:cNvPr id="3" name="Text Placeholder 2">
            <a:extLst>
              <a:ext uri="{FF2B5EF4-FFF2-40B4-BE49-F238E27FC236}">
                <a16:creationId xmlns:a16="http://schemas.microsoft.com/office/drawing/2014/main" id="{24E49952-BC8C-4D35-9604-2673F4789B72}"/>
              </a:ext>
            </a:extLst>
          </p:cNvPr>
          <p:cNvSpPr>
            <a:spLocks noGrp="1"/>
          </p:cNvSpPr>
          <p:nvPr>
            <p:ph type="body" sz="quarter" idx="12"/>
          </p:nvPr>
        </p:nvSpPr>
        <p:spPr>
          <a:xfrm>
            <a:off x="2899639" y="3261233"/>
            <a:ext cx="5391000" cy="867348"/>
          </a:xfrm>
        </p:spPr>
        <p:txBody>
          <a:bodyPr/>
          <a:lstStyle/>
          <a:p>
            <a:r>
              <a:rPr lang="en-GB" sz="6000" dirty="0"/>
              <a:t>THE DUSTBIN</a:t>
            </a:r>
          </a:p>
        </p:txBody>
      </p:sp>
      <p:sp>
        <p:nvSpPr>
          <p:cNvPr id="4" name="Rectangle 3">
            <a:extLst>
              <a:ext uri="{FF2B5EF4-FFF2-40B4-BE49-F238E27FC236}">
                <a16:creationId xmlns:a16="http://schemas.microsoft.com/office/drawing/2014/main" id="{C24CCFFF-606A-4DEA-8097-3F5B7D4B0EDC}"/>
              </a:ext>
            </a:extLst>
          </p:cNvPr>
          <p:cNvSpPr/>
          <p:nvPr/>
        </p:nvSpPr>
        <p:spPr>
          <a:xfrm>
            <a:off x="2899639" y="4347253"/>
            <a:ext cx="5986326" cy="496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36000" rtlCol="0" anchor="ctr"/>
          <a:lstStyle/>
          <a:p>
            <a:pPr>
              <a:buClr>
                <a:schemeClr val="bg2"/>
              </a:buClr>
            </a:pPr>
            <a:r>
              <a:rPr lang="en-GB" sz="2000" dirty="0">
                <a:solidFill>
                  <a:schemeClr val="tx2"/>
                </a:solidFill>
                <a:latin typeface="Arial" panose="020B0604020202020204" pitchFamily="34" charset="0"/>
              </a:rPr>
              <a:t>HINT: </a:t>
            </a:r>
            <a:r>
              <a:rPr lang="en-GB" sz="2000" dirty="0">
                <a:solidFill>
                  <a:srgbClr val="505443"/>
                </a:solidFill>
                <a:latin typeface="Arial" panose="020B0604020202020204" pitchFamily="34" charset="0"/>
              </a:rPr>
              <a:t>An ‘acrostic’ is the first letter of each word…</a:t>
            </a:r>
          </a:p>
        </p:txBody>
      </p:sp>
    </p:spTree>
    <p:extLst>
      <p:ext uri="{BB962C8B-B14F-4D97-AF65-F5344CB8AC3E}">
        <p14:creationId xmlns:p14="http://schemas.microsoft.com/office/powerpoint/2010/main" val="228187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9D9E71-7ACD-474B-828C-253669BF49F0}"/>
              </a:ext>
            </a:extLst>
          </p:cNvPr>
          <p:cNvSpPr>
            <a:spLocks noGrp="1"/>
          </p:cNvSpPr>
          <p:nvPr>
            <p:ph type="body" sz="quarter" idx="11"/>
          </p:nvPr>
        </p:nvSpPr>
        <p:spPr>
          <a:xfrm>
            <a:off x="371475" y="366713"/>
            <a:ext cx="2612357" cy="646112"/>
          </a:xfrm>
        </p:spPr>
        <p:txBody>
          <a:bodyPr/>
          <a:lstStyle/>
          <a:p>
            <a:r>
              <a:rPr lang="en-GB" dirty="0"/>
              <a:t>HACKER</a:t>
            </a:r>
          </a:p>
        </p:txBody>
      </p:sp>
      <p:sp>
        <p:nvSpPr>
          <p:cNvPr id="3" name="Text Placeholder 2">
            <a:extLst>
              <a:ext uri="{FF2B5EF4-FFF2-40B4-BE49-F238E27FC236}">
                <a16:creationId xmlns:a16="http://schemas.microsoft.com/office/drawing/2014/main" id="{8D5BFCB6-2B9B-4A49-A7C3-EBF20296D795}"/>
              </a:ext>
            </a:extLst>
          </p:cNvPr>
          <p:cNvSpPr>
            <a:spLocks noGrp="1"/>
          </p:cNvSpPr>
          <p:nvPr>
            <p:ph type="body" sz="quarter" idx="12"/>
          </p:nvPr>
        </p:nvSpPr>
        <p:spPr>
          <a:xfrm>
            <a:off x="371475" y="933450"/>
            <a:ext cx="2612357" cy="646113"/>
          </a:xfrm>
        </p:spPr>
        <p:txBody>
          <a:bodyPr/>
          <a:lstStyle/>
          <a:p>
            <a:r>
              <a:rPr lang="en-GB" dirty="0"/>
              <a:t>PROFILE</a:t>
            </a:r>
          </a:p>
        </p:txBody>
      </p:sp>
      <p:pic>
        <p:nvPicPr>
          <p:cNvPr id="5" name="Picture 4" descr="A person using a computer&#10;&#10;Description automatically generated">
            <a:extLst>
              <a:ext uri="{FF2B5EF4-FFF2-40B4-BE49-F238E27FC236}">
                <a16:creationId xmlns:a16="http://schemas.microsoft.com/office/drawing/2014/main" id="{A89A11D3-7A8D-495C-9E2E-578FE04B379D}"/>
              </a:ext>
            </a:extLst>
          </p:cNvPr>
          <p:cNvPicPr>
            <a:picLocks noChangeAspect="1"/>
          </p:cNvPicPr>
          <p:nvPr/>
        </p:nvPicPr>
        <p:blipFill rotWithShape="1">
          <a:blip r:embed="rId3"/>
          <a:srcRect l="26955" r="11886"/>
          <a:stretch/>
        </p:blipFill>
        <p:spPr>
          <a:xfrm>
            <a:off x="6507129" y="0"/>
            <a:ext cx="5684871" cy="6858000"/>
          </a:xfrm>
          <a:prstGeom prst="rect">
            <a:avLst/>
          </a:prstGeom>
        </p:spPr>
      </p:pic>
      <p:sp>
        <p:nvSpPr>
          <p:cNvPr id="6" name="Rectangle 5" hidden="1">
            <a:extLst>
              <a:ext uri="{FF2B5EF4-FFF2-40B4-BE49-F238E27FC236}">
                <a16:creationId xmlns:a16="http://schemas.microsoft.com/office/drawing/2014/main" id="{899E188A-6B7F-4DB0-8EB4-17002D8EF017}"/>
              </a:ext>
            </a:extLst>
          </p:cNvPr>
          <p:cNvSpPr/>
          <p:nvPr/>
        </p:nvSpPr>
        <p:spPr>
          <a:xfrm>
            <a:off x="2047120" y="3684313"/>
            <a:ext cx="4460009" cy="381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spAutoFit/>
          </a:bodyPr>
          <a:lstStyle/>
          <a:p>
            <a:pPr>
              <a:lnSpc>
                <a:spcPts val="3000"/>
              </a:lnSpc>
              <a:spcAft>
                <a:spcPts val="600"/>
              </a:spcAft>
              <a:buClr>
                <a:schemeClr val="bg2"/>
              </a:buClr>
            </a:pPr>
            <a:endParaRPr lang="en-US" sz="2000" dirty="0">
              <a:solidFill>
                <a:schemeClr val="tx2"/>
              </a:solidFill>
              <a:latin typeface="Arial" panose="020B0604020202020204" pitchFamily="34" charset="0"/>
            </a:endParaRPr>
          </a:p>
        </p:txBody>
      </p:sp>
      <p:sp>
        <p:nvSpPr>
          <p:cNvPr id="7" name="Rectangle 6" hidden="1">
            <a:extLst>
              <a:ext uri="{FF2B5EF4-FFF2-40B4-BE49-F238E27FC236}">
                <a16:creationId xmlns:a16="http://schemas.microsoft.com/office/drawing/2014/main" id="{AAB096B9-130B-4344-BC82-D5C7639F43D1}"/>
              </a:ext>
            </a:extLst>
          </p:cNvPr>
          <p:cNvSpPr/>
          <p:nvPr/>
        </p:nvSpPr>
        <p:spPr>
          <a:xfrm>
            <a:off x="770370" y="4097638"/>
            <a:ext cx="4182631" cy="381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spAutoFit/>
          </a:bodyPr>
          <a:lstStyle/>
          <a:p>
            <a:pPr>
              <a:lnSpc>
                <a:spcPts val="3000"/>
              </a:lnSpc>
              <a:spcAft>
                <a:spcPts val="600"/>
              </a:spcAft>
              <a:buClr>
                <a:schemeClr val="bg2"/>
              </a:buClr>
            </a:pPr>
            <a:endParaRPr lang="en-US" sz="2000" dirty="0">
              <a:solidFill>
                <a:schemeClr val="tx2"/>
              </a:solidFill>
              <a:latin typeface="Arial" panose="020B0604020202020204" pitchFamily="34" charset="0"/>
            </a:endParaRPr>
          </a:p>
        </p:txBody>
      </p:sp>
      <p:sp>
        <p:nvSpPr>
          <p:cNvPr id="15" name="Text Placeholder 1">
            <a:extLst>
              <a:ext uri="{FF2B5EF4-FFF2-40B4-BE49-F238E27FC236}">
                <a16:creationId xmlns:a16="http://schemas.microsoft.com/office/drawing/2014/main" id="{9047D6C0-A043-4D64-8960-CE702B4581E3}"/>
              </a:ext>
            </a:extLst>
          </p:cNvPr>
          <p:cNvSpPr txBox="1">
            <a:spLocks/>
          </p:cNvSpPr>
          <p:nvPr/>
        </p:nvSpPr>
        <p:spPr>
          <a:xfrm>
            <a:off x="7041337" y="4028171"/>
            <a:ext cx="4281209" cy="645749"/>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latin typeface="Arial" panose="020B0604020202020204" pitchFamily="34" charset="0"/>
              </a:rPr>
              <a:t>NEXT ATTACK:</a:t>
            </a:r>
          </a:p>
        </p:txBody>
      </p:sp>
      <p:sp>
        <p:nvSpPr>
          <p:cNvPr id="16" name="Text Placeholder 2">
            <a:extLst>
              <a:ext uri="{FF2B5EF4-FFF2-40B4-BE49-F238E27FC236}">
                <a16:creationId xmlns:a16="http://schemas.microsoft.com/office/drawing/2014/main" id="{00EC2506-54F3-4F4C-818F-14F11ABAD335}"/>
              </a:ext>
            </a:extLst>
          </p:cNvPr>
          <p:cNvSpPr txBox="1">
            <a:spLocks/>
          </p:cNvSpPr>
          <p:nvPr/>
        </p:nvSpPr>
        <p:spPr>
          <a:xfrm>
            <a:off x="7041337" y="4575360"/>
            <a:ext cx="2882300" cy="645749"/>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accent4"/>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latin typeface="Arial" panose="020B0604020202020204" pitchFamily="34" charset="0"/>
              </a:rPr>
              <a:t>ICELAND,</a:t>
            </a:r>
          </a:p>
        </p:txBody>
      </p:sp>
      <p:sp>
        <p:nvSpPr>
          <p:cNvPr id="17" name="Text Placeholder 2">
            <a:extLst>
              <a:ext uri="{FF2B5EF4-FFF2-40B4-BE49-F238E27FC236}">
                <a16:creationId xmlns:a16="http://schemas.microsoft.com/office/drawing/2014/main" id="{24A0D499-65D2-4E72-AA68-DABE38EF95C5}"/>
              </a:ext>
            </a:extLst>
          </p:cNvPr>
          <p:cNvSpPr txBox="1">
            <a:spLocks/>
          </p:cNvSpPr>
          <p:nvPr/>
        </p:nvSpPr>
        <p:spPr>
          <a:xfrm>
            <a:off x="7041337" y="5123189"/>
            <a:ext cx="3406290" cy="645749"/>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accent4"/>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1" dirty="0">
                <a:latin typeface="Arial" panose="020B0604020202020204" pitchFamily="34" charset="0"/>
              </a:rPr>
              <a:t>REYKJAVIC</a:t>
            </a:r>
          </a:p>
        </p:txBody>
      </p:sp>
      <p:sp>
        <p:nvSpPr>
          <p:cNvPr id="8" name="Rectangle 7">
            <a:extLst>
              <a:ext uri="{FF2B5EF4-FFF2-40B4-BE49-F238E27FC236}">
                <a16:creationId xmlns:a16="http://schemas.microsoft.com/office/drawing/2014/main" id="{4E25D674-5AD8-4333-99BC-138121B09713}"/>
              </a:ext>
            </a:extLst>
          </p:cNvPr>
          <p:cNvSpPr/>
          <p:nvPr/>
        </p:nvSpPr>
        <p:spPr>
          <a:xfrm>
            <a:off x="371475" y="5208307"/>
            <a:ext cx="1877580" cy="660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80000" bIns="36000" rtlCol="0" anchor="ctr">
            <a:spAutoFit/>
          </a:bodyPr>
          <a:lstStyle/>
          <a:p>
            <a:pPr>
              <a:lnSpc>
                <a:spcPts val="2500"/>
              </a:lnSpc>
              <a:spcAft>
                <a:spcPts val="600"/>
              </a:spcAft>
              <a:buClr>
                <a:schemeClr val="bg2"/>
              </a:buClr>
            </a:pPr>
            <a:r>
              <a:rPr lang="en-GB" sz="2000" b="1" dirty="0">
                <a:solidFill>
                  <a:schemeClr val="accent4"/>
                </a:solidFill>
                <a:latin typeface="Arial" panose="020B0604020202020204" pitchFamily="34" charset="0"/>
              </a:rPr>
              <a:t>WORK ADDRESS:</a:t>
            </a:r>
          </a:p>
        </p:txBody>
      </p:sp>
      <p:sp>
        <p:nvSpPr>
          <p:cNvPr id="18" name="Rectangle 17">
            <a:extLst>
              <a:ext uri="{FF2B5EF4-FFF2-40B4-BE49-F238E27FC236}">
                <a16:creationId xmlns:a16="http://schemas.microsoft.com/office/drawing/2014/main" id="{44580C12-ACC6-4C10-ADC0-312A54940E5C}"/>
              </a:ext>
            </a:extLst>
          </p:cNvPr>
          <p:cNvSpPr/>
          <p:nvPr/>
        </p:nvSpPr>
        <p:spPr>
          <a:xfrm>
            <a:off x="2047120" y="5211161"/>
            <a:ext cx="4460009" cy="654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80000" bIns="36000" rtlCol="0" anchor="ctr">
            <a:spAutoFit/>
          </a:bodyPr>
          <a:lstStyle/>
          <a:p>
            <a:pPr>
              <a:lnSpc>
                <a:spcPts val="2500"/>
              </a:lnSpc>
              <a:spcAft>
                <a:spcPts val="600"/>
              </a:spcAft>
              <a:buClr>
                <a:schemeClr val="bg2"/>
              </a:buClr>
            </a:pPr>
            <a:r>
              <a:rPr lang="en-GB" sz="2000" b="1" dirty="0">
                <a:solidFill>
                  <a:schemeClr val="tx2"/>
                </a:solidFill>
                <a:latin typeface="Arial" panose="020B0604020202020204" pitchFamily="34" charset="0"/>
              </a:rPr>
              <a:t>SPRINGFIELD POWER PLANT, SPRINGFIELD, BERKSHIRE</a:t>
            </a:r>
          </a:p>
        </p:txBody>
      </p:sp>
      <p:sp>
        <p:nvSpPr>
          <p:cNvPr id="9" name="Rectangle 8">
            <a:extLst>
              <a:ext uri="{FF2B5EF4-FFF2-40B4-BE49-F238E27FC236}">
                <a16:creationId xmlns:a16="http://schemas.microsoft.com/office/drawing/2014/main" id="{A86DDA82-CA27-4209-B6D8-832B3225C5C2}"/>
              </a:ext>
            </a:extLst>
          </p:cNvPr>
          <p:cNvSpPr/>
          <p:nvPr/>
        </p:nvSpPr>
        <p:spPr>
          <a:xfrm>
            <a:off x="371475" y="4736816"/>
            <a:ext cx="1877580" cy="38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80000" bIns="36000" rtlCol="0" anchor="ctr">
            <a:spAutoFit/>
          </a:bodyPr>
          <a:lstStyle/>
          <a:p>
            <a:pPr>
              <a:lnSpc>
                <a:spcPts val="3000"/>
              </a:lnSpc>
              <a:spcAft>
                <a:spcPts val="600"/>
              </a:spcAft>
              <a:buClr>
                <a:schemeClr val="bg2"/>
              </a:buClr>
            </a:pPr>
            <a:r>
              <a:rPr lang="en-GB" sz="2000" b="1" dirty="0">
                <a:solidFill>
                  <a:schemeClr val="accent4"/>
                </a:solidFill>
                <a:latin typeface="Arial" panose="020B0604020202020204" pitchFamily="34" charset="0"/>
              </a:rPr>
              <a:t>JOB:</a:t>
            </a:r>
          </a:p>
        </p:txBody>
      </p:sp>
      <p:sp>
        <p:nvSpPr>
          <p:cNvPr id="19" name="Rectangle 18">
            <a:extLst>
              <a:ext uri="{FF2B5EF4-FFF2-40B4-BE49-F238E27FC236}">
                <a16:creationId xmlns:a16="http://schemas.microsoft.com/office/drawing/2014/main" id="{AB361964-D3E9-4097-B70A-8E52606C1B68}"/>
              </a:ext>
            </a:extLst>
          </p:cNvPr>
          <p:cNvSpPr/>
          <p:nvPr/>
        </p:nvSpPr>
        <p:spPr>
          <a:xfrm>
            <a:off x="2074702" y="4739670"/>
            <a:ext cx="4460009" cy="381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spAutoFit/>
          </a:bodyPr>
          <a:lstStyle/>
          <a:p>
            <a:pPr>
              <a:lnSpc>
                <a:spcPts val="3000"/>
              </a:lnSpc>
              <a:spcAft>
                <a:spcPts val="600"/>
              </a:spcAft>
              <a:buClr>
                <a:schemeClr val="bg2"/>
              </a:buClr>
            </a:pPr>
            <a:r>
              <a:rPr lang="en-GB" sz="2000" b="1" dirty="0">
                <a:solidFill>
                  <a:schemeClr val="tx2"/>
                </a:solidFill>
                <a:latin typeface="Arial" panose="020B0604020202020204" pitchFamily="34" charset="0"/>
              </a:rPr>
              <a:t>NUCLEAR ENGINEER</a:t>
            </a:r>
          </a:p>
        </p:txBody>
      </p:sp>
      <p:sp>
        <p:nvSpPr>
          <p:cNvPr id="10" name="Rectangle 9">
            <a:extLst>
              <a:ext uri="{FF2B5EF4-FFF2-40B4-BE49-F238E27FC236}">
                <a16:creationId xmlns:a16="http://schemas.microsoft.com/office/drawing/2014/main" id="{039D3A35-A77D-46A2-89A7-5A4ADFF4B7BF}"/>
              </a:ext>
            </a:extLst>
          </p:cNvPr>
          <p:cNvSpPr/>
          <p:nvPr/>
        </p:nvSpPr>
        <p:spPr>
          <a:xfrm>
            <a:off x="371475" y="4050264"/>
            <a:ext cx="1877580" cy="38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80000" bIns="36000" rtlCol="0" anchor="ctr">
            <a:spAutoFit/>
          </a:bodyPr>
          <a:lstStyle/>
          <a:p>
            <a:pPr>
              <a:lnSpc>
                <a:spcPts val="3000"/>
              </a:lnSpc>
              <a:spcAft>
                <a:spcPts val="600"/>
              </a:spcAft>
              <a:buClr>
                <a:schemeClr val="bg2"/>
              </a:buClr>
            </a:pPr>
            <a:r>
              <a:rPr lang="en-GB" sz="2000" b="1" dirty="0">
                <a:solidFill>
                  <a:schemeClr val="accent4"/>
                </a:solidFill>
                <a:latin typeface="Arial" panose="020B0604020202020204" pitchFamily="34" charset="0"/>
              </a:rPr>
              <a:t>ADDRESS:</a:t>
            </a:r>
          </a:p>
        </p:txBody>
      </p:sp>
      <p:sp>
        <p:nvSpPr>
          <p:cNvPr id="20" name="Rectangle 19">
            <a:extLst>
              <a:ext uri="{FF2B5EF4-FFF2-40B4-BE49-F238E27FC236}">
                <a16:creationId xmlns:a16="http://schemas.microsoft.com/office/drawing/2014/main" id="{367A1ADE-F818-4992-85DE-F2EB8043C510}"/>
              </a:ext>
            </a:extLst>
          </p:cNvPr>
          <p:cNvSpPr/>
          <p:nvPr/>
        </p:nvSpPr>
        <p:spPr>
          <a:xfrm>
            <a:off x="2067004" y="4131423"/>
            <a:ext cx="3948196" cy="549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80000" bIns="36000" rtlCol="0" anchor="ctr">
            <a:spAutoFit/>
          </a:bodyPr>
          <a:lstStyle/>
          <a:p>
            <a:pPr>
              <a:lnSpc>
                <a:spcPts val="2000"/>
              </a:lnSpc>
              <a:spcAft>
                <a:spcPts val="600"/>
              </a:spcAft>
              <a:buClr>
                <a:schemeClr val="bg2"/>
              </a:buClr>
            </a:pPr>
            <a:r>
              <a:rPr lang="en-GB" sz="2000" b="1" dirty="0">
                <a:solidFill>
                  <a:schemeClr val="tx2"/>
                </a:solidFill>
                <a:latin typeface="Arial" panose="020B0604020202020204" pitchFamily="34" charset="0"/>
              </a:rPr>
              <a:t>BATTLE HOUSE, READING, RG3 2BG</a:t>
            </a:r>
          </a:p>
        </p:txBody>
      </p:sp>
      <p:sp>
        <p:nvSpPr>
          <p:cNvPr id="11" name="Rectangle 10">
            <a:extLst>
              <a:ext uri="{FF2B5EF4-FFF2-40B4-BE49-F238E27FC236}">
                <a16:creationId xmlns:a16="http://schemas.microsoft.com/office/drawing/2014/main" id="{6AA2BC4F-033B-4A2E-A58C-43814A82F832}"/>
              </a:ext>
            </a:extLst>
          </p:cNvPr>
          <p:cNvSpPr/>
          <p:nvPr/>
        </p:nvSpPr>
        <p:spPr>
          <a:xfrm>
            <a:off x="371475" y="3594815"/>
            <a:ext cx="1877580" cy="38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80000" bIns="36000" rtlCol="0" anchor="ctr">
            <a:spAutoFit/>
          </a:bodyPr>
          <a:lstStyle/>
          <a:p>
            <a:pPr>
              <a:lnSpc>
                <a:spcPts val="3000"/>
              </a:lnSpc>
              <a:spcAft>
                <a:spcPts val="600"/>
              </a:spcAft>
              <a:buClr>
                <a:schemeClr val="bg2"/>
              </a:buClr>
            </a:pPr>
            <a:r>
              <a:rPr lang="en-GB" sz="2000" b="1" dirty="0">
                <a:solidFill>
                  <a:schemeClr val="accent4"/>
                </a:solidFill>
                <a:latin typeface="Arial" panose="020B0604020202020204" pitchFamily="34" charset="0"/>
              </a:rPr>
              <a:t>D.O.B:</a:t>
            </a:r>
          </a:p>
        </p:txBody>
      </p:sp>
      <p:sp>
        <p:nvSpPr>
          <p:cNvPr id="21" name="Rectangle 20">
            <a:extLst>
              <a:ext uri="{FF2B5EF4-FFF2-40B4-BE49-F238E27FC236}">
                <a16:creationId xmlns:a16="http://schemas.microsoft.com/office/drawing/2014/main" id="{E94BD749-C758-4E0F-B057-757696CB5A62}"/>
              </a:ext>
            </a:extLst>
          </p:cNvPr>
          <p:cNvSpPr/>
          <p:nvPr/>
        </p:nvSpPr>
        <p:spPr>
          <a:xfrm>
            <a:off x="2067004" y="3597669"/>
            <a:ext cx="4460009" cy="381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spAutoFit/>
          </a:bodyPr>
          <a:lstStyle/>
          <a:p>
            <a:pPr>
              <a:lnSpc>
                <a:spcPts val="3000"/>
              </a:lnSpc>
              <a:spcAft>
                <a:spcPts val="600"/>
              </a:spcAft>
              <a:buClr>
                <a:schemeClr val="bg2"/>
              </a:buClr>
            </a:pPr>
            <a:r>
              <a:rPr lang="en-GB" sz="2000" b="1" dirty="0">
                <a:solidFill>
                  <a:schemeClr val="tx2"/>
                </a:solidFill>
                <a:latin typeface="Arial" panose="020B0604020202020204" pitchFamily="34" charset="0"/>
              </a:rPr>
              <a:t>09/02/1987</a:t>
            </a:r>
          </a:p>
        </p:txBody>
      </p:sp>
      <p:sp>
        <p:nvSpPr>
          <p:cNvPr id="12" name="Rectangle 11">
            <a:extLst>
              <a:ext uri="{FF2B5EF4-FFF2-40B4-BE49-F238E27FC236}">
                <a16:creationId xmlns:a16="http://schemas.microsoft.com/office/drawing/2014/main" id="{50D79AC4-CE7E-4604-88B4-07E7B6AC5E32}"/>
              </a:ext>
            </a:extLst>
          </p:cNvPr>
          <p:cNvSpPr/>
          <p:nvPr/>
        </p:nvSpPr>
        <p:spPr>
          <a:xfrm>
            <a:off x="371475" y="3123324"/>
            <a:ext cx="1877580" cy="38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80000" bIns="36000" rtlCol="0" anchor="ctr">
            <a:spAutoFit/>
          </a:bodyPr>
          <a:lstStyle/>
          <a:p>
            <a:pPr>
              <a:lnSpc>
                <a:spcPts val="3000"/>
              </a:lnSpc>
              <a:spcAft>
                <a:spcPts val="600"/>
              </a:spcAft>
              <a:buClr>
                <a:schemeClr val="bg2"/>
              </a:buClr>
            </a:pPr>
            <a:r>
              <a:rPr lang="en-GB" sz="2000" b="1" dirty="0">
                <a:solidFill>
                  <a:schemeClr val="accent4"/>
                </a:solidFill>
                <a:latin typeface="Arial" panose="020B0604020202020204" pitchFamily="34" charset="0"/>
              </a:rPr>
              <a:t>EMAIL:</a:t>
            </a:r>
          </a:p>
        </p:txBody>
      </p:sp>
      <p:sp>
        <p:nvSpPr>
          <p:cNvPr id="22" name="Rectangle 21">
            <a:extLst>
              <a:ext uri="{FF2B5EF4-FFF2-40B4-BE49-F238E27FC236}">
                <a16:creationId xmlns:a16="http://schemas.microsoft.com/office/drawing/2014/main" id="{C13EC5C0-5777-4379-94B8-730136191235}"/>
              </a:ext>
            </a:extLst>
          </p:cNvPr>
          <p:cNvSpPr/>
          <p:nvPr/>
        </p:nvSpPr>
        <p:spPr>
          <a:xfrm>
            <a:off x="2067004" y="3126178"/>
            <a:ext cx="4460009" cy="381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spAutoFit/>
          </a:bodyPr>
          <a:lstStyle/>
          <a:p>
            <a:pPr>
              <a:lnSpc>
                <a:spcPts val="3000"/>
              </a:lnSpc>
              <a:spcAft>
                <a:spcPts val="600"/>
              </a:spcAft>
              <a:buClr>
                <a:schemeClr val="bg2"/>
              </a:buClr>
            </a:pPr>
            <a:r>
              <a:rPr lang="en-GB" sz="2000" b="1" dirty="0">
                <a:solidFill>
                  <a:schemeClr val="tx2"/>
                </a:solidFill>
                <a:latin typeface="Arial" panose="020B0604020202020204" pitchFamily="34" charset="0"/>
              </a:rPr>
              <a:t>ALEXTHEATOM@GMAIL.COM</a:t>
            </a:r>
          </a:p>
        </p:txBody>
      </p:sp>
      <p:sp>
        <p:nvSpPr>
          <p:cNvPr id="13" name="Rectangle 12">
            <a:extLst>
              <a:ext uri="{FF2B5EF4-FFF2-40B4-BE49-F238E27FC236}">
                <a16:creationId xmlns:a16="http://schemas.microsoft.com/office/drawing/2014/main" id="{184C26AE-FD3D-4366-804A-E3BBFB532407}"/>
              </a:ext>
            </a:extLst>
          </p:cNvPr>
          <p:cNvSpPr/>
          <p:nvPr/>
        </p:nvSpPr>
        <p:spPr>
          <a:xfrm>
            <a:off x="371475" y="2651833"/>
            <a:ext cx="1877580" cy="38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80000" bIns="36000" rtlCol="0" anchor="ctr">
            <a:spAutoFit/>
          </a:bodyPr>
          <a:lstStyle/>
          <a:p>
            <a:pPr>
              <a:lnSpc>
                <a:spcPts val="3000"/>
              </a:lnSpc>
              <a:spcAft>
                <a:spcPts val="600"/>
              </a:spcAft>
              <a:buClr>
                <a:schemeClr val="bg2"/>
              </a:buClr>
            </a:pPr>
            <a:r>
              <a:rPr lang="en-GB" sz="2000" b="1" dirty="0">
                <a:solidFill>
                  <a:schemeClr val="accent4"/>
                </a:solidFill>
                <a:latin typeface="Arial" panose="020B0604020202020204" pitchFamily="34" charset="0"/>
              </a:rPr>
              <a:t>NAME:</a:t>
            </a:r>
          </a:p>
        </p:txBody>
      </p:sp>
      <p:sp>
        <p:nvSpPr>
          <p:cNvPr id="23" name="Rectangle 22">
            <a:extLst>
              <a:ext uri="{FF2B5EF4-FFF2-40B4-BE49-F238E27FC236}">
                <a16:creationId xmlns:a16="http://schemas.microsoft.com/office/drawing/2014/main" id="{DF6349DB-6BB7-48A9-9890-937C5464E80F}"/>
              </a:ext>
            </a:extLst>
          </p:cNvPr>
          <p:cNvSpPr/>
          <p:nvPr/>
        </p:nvSpPr>
        <p:spPr>
          <a:xfrm>
            <a:off x="2067004" y="2654687"/>
            <a:ext cx="4460009" cy="381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spAutoFit/>
          </a:bodyPr>
          <a:lstStyle/>
          <a:p>
            <a:pPr>
              <a:lnSpc>
                <a:spcPts val="3000"/>
              </a:lnSpc>
              <a:spcAft>
                <a:spcPts val="600"/>
              </a:spcAft>
              <a:buClr>
                <a:schemeClr val="bg2"/>
              </a:buClr>
            </a:pPr>
            <a:r>
              <a:rPr lang="en-GB" sz="2000" b="1" dirty="0">
                <a:solidFill>
                  <a:schemeClr val="tx2"/>
                </a:solidFill>
                <a:latin typeface="Arial" panose="020B0604020202020204" pitchFamily="34" charset="0"/>
              </a:rPr>
              <a:t>DR ALEX W. COOMBE</a:t>
            </a:r>
          </a:p>
        </p:txBody>
      </p:sp>
    </p:spTree>
    <p:extLst>
      <p:ext uri="{BB962C8B-B14F-4D97-AF65-F5344CB8AC3E}">
        <p14:creationId xmlns:p14="http://schemas.microsoft.com/office/powerpoint/2010/main" val="329531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decel="10000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000" fill="hold"/>
                                        <p:tgtEl>
                                          <p:spTgt spid="15"/>
                                        </p:tgtEl>
                                        <p:attrNameLst>
                                          <p:attrName>ppt_x</p:attrName>
                                        </p:attrNameLst>
                                      </p:cBhvr>
                                      <p:tavLst>
                                        <p:tav tm="0">
                                          <p:val>
                                            <p:strVal val="1+#ppt_w/2"/>
                                          </p:val>
                                        </p:tav>
                                        <p:tav tm="100000">
                                          <p:val>
                                            <p:strVal val="#ppt_x"/>
                                          </p:val>
                                        </p:tav>
                                      </p:tavLst>
                                    </p:anim>
                                    <p:anim calcmode="lin" valueType="num">
                                      <p:cBhvr additive="base">
                                        <p:cTn id="58" dur="1000" fill="hold"/>
                                        <p:tgtEl>
                                          <p:spTgt spid="15"/>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25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1000" fill="hold"/>
                                        <p:tgtEl>
                                          <p:spTgt spid="16"/>
                                        </p:tgtEl>
                                        <p:attrNameLst>
                                          <p:attrName>ppt_x</p:attrName>
                                        </p:attrNameLst>
                                      </p:cBhvr>
                                      <p:tavLst>
                                        <p:tav tm="0">
                                          <p:val>
                                            <p:strVal val="1+#ppt_w/2"/>
                                          </p:val>
                                        </p:tav>
                                        <p:tav tm="100000">
                                          <p:val>
                                            <p:strVal val="#ppt_x"/>
                                          </p:val>
                                        </p:tav>
                                      </p:tavLst>
                                    </p:anim>
                                    <p:anim calcmode="lin" valueType="num">
                                      <p:cBhvr additive="base">
                                        <p:cTn id="62" dur="1000" fill="hold"/>
                                        <p:tgtEl>
                                          <p:spTgt spid="16"/>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50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1000" fill="hold"/>
                                        <p:tgtEl>
                                          <p:spTgt spid="17"/>
                                        </p:tgtEl>
                                        <p:attrNameLst>
                                          <p:attrName>ppt_x</p:attrName>
                                        </p:attrNameLst>
                                      </p:cBhvr>
                                      <p:tavLst>
                                        <p:tav tm="0">
                                          <p:val>
                                            <p:strVal val="1+#ppt_w/2"/>
                                          </p:val>
                                        </p:tav>
                                        <p:tav tm="100000">
                                          <p:val>
                                            <p:strVal val="#ppt_x"/>
                                          </p:val>
                                        </p:tav>
                                      </p:tavLst>
                                    </p:anim>
                                    <p:anim calcmode="lin" valueType="num">
                                      <p:cBhvr additive="base">
                                        <p:cTn id="6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8" grpId="0"/>
      <p:bldP spid="18" grpId="0"/>
      <p:bldP spid="9" grpId="0"/>
      <p:bldP spid="19" grpId="0"/>
      <p:bldP spid="10" grpId="0"/>
      <p:bldP spid="20" grpId="0"/>
      <p:bldP spid="11" grpId="0"/>
      <p:bldP spid="21" grpId="0"/>
      <p:bldP spid="12" grpId="0"/>
      <p:bldP spid="22" grpId="0"/>
      <p:bldP spid="13"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7BB7690-A136-4D8D-814E-F45336542946}"/>
              </a:ext>
            </a:extLst>
          </p:cNvPr>
          <p:cNvPicPr>
            <a:picLocks noGrp="1" noChangeAspect="1"/>
          </p:cNvPicPr>
          <p:nvPr>
            <p:ph type="pic" sz="quarter" idx="13"/>
          </p:nvPr>
        </p:nvPicPr>
        <p:blipFill rotWithShape="1">
          <a:blip r:embed="rId3"/>
          <a:srcRect t="20053" b="20053"/>
          <a:stretch/>
        </p:blipFill>
        <p:spPr/>
      </p:pic>
      <p:sp>
        <p:nvSpPr>
          <p:cNvPr id="2" name="Text Placeholder 1">
            <a:extLst>
              <a:ext uri="{FF2B5EF4-FFF2-40B4-BE49-F238E27FC236}">
                <a16:creationId xmlns:a16="http://schemas.microsoft.com/office/drawing/2014/main" id="{4D918A16-F8F6-471E-91F0-5CD5E7BC3687}"/>
              </a:ext>
            </a:extLst>
          </p:cNvPr>
          <p:cNvSpPr>
            <a:spLocks noGrp="1"/>
          </p:cNvSpPr>
          <p:nvPr>
            <p:ph type="body" sz="quarter" idx="11"/>
          </p:nvPr>
        </p:nvSpPr>
        <p:spPr>
          <a:xfrm>
            <a:off x="379413" y="373063"/>
            <a:ext cx="1385219" cy="646112"/>
          </a:xfrm>
        </p:spPr>
        <p:txBody>
          <a:bodyPr/>
          <a:lstStyle/>
          <a:p>
            <a:r>
              <a:rPr lang="en-GB" dirty="0"/>
              <a:t>THE</a:t>
            </a:r>
          </a:p>
        </p:txBody>
      </p:sp>
      <p:sp>
        <p:nvSpPr>
          <p:cNvPr id="3" name="Text Placeholder 2">
            <a:extLst>
              <a:ext uri="{FF2B5EF4-FFF2-40B4-BE49-F238E27FC236}">
                <a16:creationId xmlns:a16="http://schemas.microsoft.com/office/drawing/2014/main" id="{A282F30E-26A4-4996-A815-CB967286B1D8}"/>
              </a:ext>
            </a:extLst>
          </p:cNvPr>
          <p:cNvSpPr>
            <a:spLocks noGrp="1"/>
          </p:cNvSpPr>
          <p:nvPr>
            <p:ph type="body" sz="quarter" idx="12"/>
          </p:nvPr>
        </p:nvSpPr>
        <p:spPr>
          <a:xfrm>
            <a:off x="379413" y="939800"/>
            <a:ext cx="2684629" cy="646113"/>
          </a:xfrm>
        </p:spPr>
        <p:txBody>
          <a:bodyPr/>
          <a:lstStyle/>
          <a:p>
            <a:r>
              <a:rPr lang="en-GB" dirty="0"/>
              <a:t>DEBRIEF</a:t>
            </a:r>
          </a:p>
        </p:txBody>
      </p:sp>
      <p:sp>
        <p:nvSpPr>
          <p:cNvPr id="5" name="Rectangle 4">
            <a:extLst>
              <a:ext uri="{FF2B5EF4-FFF2-40B4-BE49-F238E27FC236}">
                <a16:creationId xmlns:a16="http://schemas.microsoft.com/office/drawing/2014/main" id="{E0394ADE-2931-48ED-99B2-578CE558D87C}"/>
              </a:ext>
            </a:extLst>
          </p:cNvPr>
          <p:cNvSpPr/>
          <p:nvPr/>
        </p:nvSpPr>
        <p:spPr>
          <a:xfrm>
            <a:off x="342899" y="4748463"/>
            <a:ext cx="6876047" cy="1741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marL="180000" indent="-180000">
              <a:spcAft>
                <a:spcPts val="600"/>
              </a:spcAft>
              <a:buClr>
                <a:schemeClr val="accent4"/>
              </a:buClr>
              <a:buFont typeface="Arial" panose="020B0604020202020204" pitchFamily="34" charset="0"/>
              <a:buChar char="•"/>
            </a:pPr>
            <a:r>
              <a:rPr lang="en-GB" dirty="0">
                <a:solidFill>
                  <a:schemeClr val="tx2"/>
                </a:solidFill>
                <a:latin typeface="Arial" panose="020B0604020202020204" pitchFamily="34" charset="0"/>
              </a:rPr>
              <a:t>Do you know how important physical data security is?</a:t>
            </a:r>
          </a:p>
          <a:p>
            <a:pPr marL="180000" indent="-180000">
              <a:spcAft>
                <a:spcPts val="600"/>
              </a:spcAft>
              <a:buClr>
                <a:schemeClr val="accent4"/>
              </a:buClr>
              <a:buFont typeface="Arial" panose="020B0604020202020204" pitchFamily="34" charset="0"/>
              <a:buChar char="•"/>
            </a:pPr>
            <a:r>
              <a:rPr lang="en-GB" dirty="0">
                <a:solidFill>
                  <a:schemeClr val="tx2"/>
                </a:solidFill>
                <a:latin typeface="Arial" panose="020B0604020202020204" pitchFamily="34" charset="0"/>
              </a:rPr>
              <a:t>Is it easier than you thought to collect personal information?</a:t>
            </a:r>
          </a:p>
          <a:p>
            <a:pPr marL="180000" indent="-180000">
              <a:spcAft>
                <a:spcPts val="600"/>
              </a:spcAft>
              <a:buClr>
                <a:schemeClr val="accent4"/>
              </a:buClr>
              <a:buFont typeface="Arial" panose="020B0604020202020204" pitchFamily="34" charset="0"/>
              <a:buChar char="•"/>
            </a:pPr>
            <a:r>
              <a:rPr lang="en-GB" dirty="0">
                <a:solidFill>
                  <a:schemeClr val="tx2"/>
                </a:solidFill>
                <a:latin typeface="Arial" panose="020B0604020202020204" pitchFamily="34" charset="0"/>
              </a:rPr>
              <a:t>Do you know how to keep yourself safe from hackers?</a:t>
            </a:r>
          </a:p>
          <a:p>
            <a:pPr marL="180000" indent="-180000">
              <a:spcAft>
                <a:spcPts val="600"/>
              </a:spcAft>
              <a:buClr>
                <a:schemeClr val="accent4"/>
              </a:buClr>
              <a:buFont typeface="Arial" panose="020B0604020202020204" pitchFamily="34" charset="0"/>
              <a:buChar char="•"/>
            </a:pPr>
            <a:r>
              <a:rPr lang="en-GB" dirty="0">
                <a:solidFill>
                  <a:schemeClr val="tx2"/>
                </a:solidFill>
                <a:latin typeface="Arial" panose="020B0604020202020204" pitchFamily="34" charset="0"/>
              </a:rPr>
              <a:t>What could Dr. Alex W. Coombe have done to hide his tracks?</a:t>
            </a:r>
          </a:p>
        </p:txBody>
      </p:sp>
    </p:spTree>
    <p:extLst>
      <p:ext uri="{BB962C8B-B14F-4D97-AF65-F5344CB8AC3E}">
        <p14:creationId xmlns:p14="http://schemas.microsoft.com/office/powerpoint/2010/main" val="397077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964730-7E8F-4F51-A118-819CE59FA568}"/>
              </a:ext>
            </a:extLst>
          </p:cNvPr>
          <p:cNvSpPr>
            <a:spLocks noGrp="1"/>
          </p:cNvSpPr>
          <p:nvPr>
            <p:ph type="body" sz="quarter" idx="10"/>
          </p:nvPr>
        </p:nvSpPr>
        <p:spPr>
          <a:xfrm>
            <a:off x="534073" y="2093414"/>
            <a:ext cx="4416618" cy="856952"/>
          </a:xfrm>
        </p:spPr>
        <p:txBody>
          <a:bodyPr/>
          <a:lstStyle/>
          <a:p>
            <a:r>
              <a:rPr lang="en-GB" dirty="0"/>
              <a:t>COMPUTING</a:t>
            </a:r>
          </a:p>
        </p:txBody>
      </p:sp>
      <p:sp>
        <p:nvSpPr>
          <p:cNvPr id="6" name="Text Placeholder 5">
            <a:extLst>
              <a:ext uri="{FF2B5EF4-FFF2-40B4-BE49-F238E27FC236}">
                <a16:creationId xmlns:a16="http://schemas.microsoft.com/office/drawing/2014/main" id="{9EA66DB9-3031-431B-993A-C65F6FB9866E}"/>
              </a:ext>
            </a:extLst>
          </p:cNvPr>
          <p:cNvSpPr>
            <a:spLocks noGrp="1"/>
          </p:cNvSpPr>
          <p:nvPr>
            <p:ph type="body" sz="quarter" idx="11"/>
          </p:nvPr>
        </p:nvSpPr>
        <p:spPr>
          <a:xfrm>
            <a:off x="534072" y="5109360"/>
            <a:ext cx="1211601" cy="645749"/>
          </a:xfrm>
        </p:spPr>
        <p:txBody>
          <a:bodyPr/>
          <a:lstStyle/>
          <a:p>
            <a:r>
              <a:rPr lang="en-GB" dirty="0"/>
              <a:t>CSI</a:t>
            </a:r>
          </a:p>
        </p:txBody>
      </p:sp>
      <p:sp>
        <p:nvSpPr>
          <p:cNvPr id="8" name="Text Placeholder 7">
            <a:extLst>
              <a:ext uri="{FF2B5EF4-FFF2-40B4-BE49-F238E27FC236}">
                <a16:creationId xmlns:a16="http://schemas.microsoft.com/office/drawing/2014/main" id="{3D4048B2-B99C-4D90-B0FB-225ACFDC70C1}"/>
              </a:ext>
            </a:extLst>
          </p:cNvPr>
          <p:cNvSpPr>
            <a:spLocks noGrp="1"/>
          </p:cNvSpPr>
          <p:nvPr>
            <p:ph type="body" sz="quarter" idx="12"/>
          </p:nvPr>
        </p:nvSpPr>
        <p:spPr>
          <a:xfrm>
            <a:off x="534072" y="5675599"/>
            <a:ext cx="4037928" cy="645749"/>
          </a:xfrm>
        </p:spPr>
        <p:txBody>
          <a:bodyPr/>
          <a:lstStyle/>
          <a:p>
            <a:r>
              <a:rPr lang="en-GB" dirty="0"/>
              <a:t>MISSING LINK</a:t>
            </a:r>
          </a:p>
        </p:txBody>
      </p:sp>
    </p:spTree>
    <p:extLst>
      <p:ext uri="{BB962C8B-B14F-4D97-AF65-F5344CB8AC3E}">
        <p14:creationId xmlns:p14="http://schemas.microsoft.com/office/powerpoint/2010/main" val="130384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E9FDE6F-BC0D-46DF-A153-77C0C5D13D0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14574" b="14574"/>
          <a:stretch/>
        </p:blipFill>
        <p:spPr/>
      </p:pic>
      <p:sp>
        <p:nvSpPr>
          <p:cNvPr id="2" name="Text Placeholder 1">
            <a:extLst>
              <a:ext uri="{FF2B5EF4-FFF2-40B4-BE49-F238E27FC236}">
                <a16:creationId xmlns:a16="http://schemas.microsoft.com/office/drawing/2014/main" id="{95C60FC1-B8F1-42D8-8B7E-CEE78088AC3E}"/>
              </a:ext>
            </a:extLst>
          </p:cNvPr>
          <p:cNvSpPr>
            <a:spLocks noGrp="1"/>
          </p:cNvSpPr>
          <p:nvPr>
            <p:ph type="body" sz="quarter" idx="11"/>
          </p:nvPr>
        </p:nvSpPr>
        <p:spPr>
          <a:xfrm>
            <a:off x="379413" y="373063"/>
            <a:ext cx="2825605" cy="646112"/>
          </a:xfrm>
        </p:spPr>
        <p:txBody>
          <a:bodyPr/>
          <a:lstStyle/>
          <a:p>
            <a:r>
              <a:rPr lang="en-GB" dirty="0"/>
              <a:t>POSITIVE</a:t>
            </a:r>
          </a:p>
        </p:txBody>
      </p:sp>
      <p:sp>
        <p:nvSpPr>
          <p:cNvPr id="3" name="Text Placeholder 2">
            <a:extLst>
              <a:ext uri="{FF2B5EF4-FFF2-40B4-BE49-F238E27FC236}">
                <a16:creationId xmlns:a16="http://schemas.microsoft.com/office/drawing/2014/main" id="{073019E7-C413-4FC5-9980-4E86F3AEC893}"/>
              </a:ext>
            </a:extLst>
          </p:cNvPr>
          <p:cNvSpPr>
            <a:spLocks noGrp="1"/>
          </p:cNvSpPr>
          <p:nvPr>
            <p:ph type="body" sz="quarter" idx="12"/>
          </p:nvPr>
        </p:nvSpPr>
        <p:spPr>
          <a:xfrm>
            <a:off x="379413" y="939800"/>
            <a:ext cx="4792951" cy="646113"/>
          </a:xfrm>
        </p:spPr>
        <p:txBody>
          <a:bodyPr/>
          <a:lstStyle/>
          <a:p>
            <a:r>
              <a:rPr lang="en-GB" dirty="0"/>
              <a:t>AND NEGATIVES</a:t>
            </a:r>
          </a:p>
        </p:txBody>
      </p:sp>
      <p:sp>
        <p:nvSpPr>
          <p:cNvPr id="5" name="Rectangle 4">
            <a:extLst>
              <a:ext uri="{FF2B5EF4-FFF2-40B4-BE49-F238E27FC236}">
                <a16:creationId xmlns:a16="http://schemas.microsoft.com/office/drawing/2014/main" id="{8F7881CB-F4E6-459B-A392-78C12A098956}"/>
              </a:ext>
            </a:extLst>
          </p:cNvPr>
          <p:cNvSpPr/>
          <p:nvPr/>
        </p:nvSpPr>
        <p:spPr>
          <a:xfrm>
            <a:off x="342900" y="5273964"/>
            <a:ext cx="4155209" cy="1215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marL="180000" indent="-180000">
              <a:spcAft>
                <a:spcPts val="600"/>
              </a:spcAft>
              <a:buClr>
                <a:schemeClr val="bg2"/>
              </a:buClr>
              <a:buFont typeface="Arial" panose="020B0604020202020204" pitchFamily="34" charset="0"/>
              <a:buChar char="•"/>
            </a:pPr>
            <a:r>
              <a:rPr lang="en-GB" dirty="0">
                <a:solidFill>
                  <a:schemeClr val="tx2"/>
                </a:solidFill>
                <a:latin typeface="Arial" panose="020B0604020202020204" pitchFamily="34" charset="0"/>
              </a:rPr>
              <a:t>What positives are there about increased use of the internet?</a:t>
            </a:r>
          </a:p>
          <a:p>
            <a:pPr marL="180000" indent="-180000">
              <a:spcAft>
                <a:spcPts val="600"/>
              </a:spcAft>
              <a:buClr>
                <a:schemeClr val="bg2"/>
              </a:buClr>
              <a:buFont typeface="Arial" panose="020B0604020202020204" pitchFamily="34" charset="0"/>
              <a:buChar char="•"/>
            </a:pPr>
            <a:r>
              <a:rPr lang="en-GB" dirty="0">
                <a:solidFill>
                  <a:schemeClr val="tx2"/>
                </a:solidFill>
                <a:latin typeface="Arial" panose="020B0604020202020204" pitchFamily="34" charset="0"/>
              </a:rPr>
              <a:t>What are the negatives?</a:t>
            </a:r>
          </a:p>
        </p:txBody>
      </p:sp>
    </p:spTree>
    <p:extLst>
      <p:ext uri="{BB962C8B-B14F-4D97-AF65-F5344CB8AC3E}">
        <p14:creationId xmlns:p14="http://schemas.microsoft.com/office/powerpoint/2010/main" val="415247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414724-7AE1-48EB-9223-2C9AB6B40A82}"/>
              </a:ext>
            </a:extLst>
          </p:cNvPr>
          <p:cNvSpPr>
            <a:spLocks noGrp="1"/>
          </p:cNvSpPr>
          <p:nvPr>
            <p:ph type="body" sz="quarter" idx="11"/>
          </p:nvPr>
        </p:nvSpPr>
        <p:spPr>
          <a:xfrm>
            <a:off x="380166" y="373495"/>
            <a:ext cx="2593943" cy="645749"/>
          </a:xfrm>
        </p:spPr>
        <p:txBody>
          <a:bodyPr/>
          <a:lstStyle/>
          <a:p>
            <a:r>
              <a:rPr lang="en-GB" dirty="0"/>
              <a:t>STAYING</a:t>
            </a:r>
          </a:p>
        </p:txBody>
      </p:sp>
      <p:sp>
        <p:nvSpPr>
          <p:cNvPr id="3" name="Text Placeholder 2">
            <a:extLst>
              <a:ext uri="{FF2B5EF4-FFF2-40B4-BE49-F238E27FC236}">
                <a16:creationId xmlns:a16="http://schemas.microsoft.com/office/drawing/2014/main" id="{43079916-C340-487A-89B8-2AC7CDC6A19F}"/>
              </a:ext>
            </a:extLst>
          </p:cNvPr>
          <p:cNvSpPr>
            <a:spLocks noGrp="1"/>
          </p:cNvSpPr>
          <p:nvPr>
            <p:ph type="body" sz="quarter" idx="12"/>
          </p:nvPr>
        </p:nvSpPr>
        <p:spPr>
          <a:xfrm>
            <a:off x="380165" y="939734"/>
            <a:ext cx="4004888" cy="645749"/>
          </a:xfrm>
        </p:spPr>
        <p:txBody>
          <a:bodyPr/>
          <a:lstStyle/>
          <a:p>
            <a:r>
              <a:rPr lang="en-GB" dirty="0"/>
              <a:t>SAFE ONLINE</a:t>
            </a:r>
          </a:p>
        </p:txBody>
      </p:sp>
      <p:grpSp>
        <p:nvGrpSpPr>
          <p:cNvPr id="16" name="Group 15">
            <a:extLst>
              <a:ext uri="{FF2B5EF4-FFF2-40B4-BE49-F238E27FC236}">
                <a16:creationId xmlns:a16="http://schemas.microsoft.com/office/drawing/2014/main" id="{948B5191-7FDB-4E86-8F8A-C4B087B6BC34}"/>
              </a:ext>
            </a:extLst>
          </p:cNvPr>
          <p:cNvGrpSpPr/>
          <p:nvPr/>
        </p:nvGrpSpPr>
        <p:grpSpPr>
          <a:xfrm>
            <a:off x="506364" y="2440902"/>
            <a:ext cx="2467745" cy="1589904"/>
            <a:chOff x="506364" y="1977938"/>
            <a:chExt cx="2467745" cy="1589904"/>
          </a:xfrm>
        </p:grpSpPr>
        <p:sp>
          <p:nvSpPr>
            <p:cNvPr id="4" name="Text Placeholder 2">
              <a:extLst>
                <a:ext uri="{FF2B5EF4-FFF2-40B4-BE49-F238E27FC236}">
                  <a16:creationId xmlns:a16="http://schemas.microsoft.com/office/drawing/2014/main" id="{F4060C3D-5C40-4EE4-A9F3-51A65262DBAC}"/>
                </a:ext>
              </a:extLst>
            </p:cNvPr>
            <p:cNvSpPr txBox="1">
              <a:spLocks/>
            </p:cNvSpPr>
            <p:nvPr/>
          </p:nvSpPr>
          <p:spPr>
            <a:xfrm>
              <a:off x="543308" y="1977938"/>
              <a:ext cx="1176705"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1 IN 8</a:t>
              </a:r>
            </a:p>
          </p:txBody>
        </p:sp>
        <p:sp>
          <p:nvSpPr>
            <p:cNvPr id="6" name="Rectangle 5">
              <a:extLst>
                <a:ext uri="{FF2B5EF4-FFF2-40B4-BE49-F238E27FC236}">
                  <a16:creationId xmlns:a16="http://schemas.microsoft.com/office/drawing/2014/main" id="{5551742E-ED29-4A29-98D3-E721D3F1FB6D}"/>
                </a:ext>
              </a:extLst>
            </p:cNvPr>
            <p:cNvSpPr/>
            <p:nvPr/>
          </p:nvSpPr>
          <p:spPr>
            <a:xfrm>
              <a:off x="506364" y="2675379"/>
              <a:ext cx="2467745"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36000" rtlCol="0" anchor="ctr"/>
            <a:lstStyle/>
            <a:p>
              <a:pPr>
                <a:buClr>
                  <a:schemeClr val="bg2"/>
                </a:buClr>
              </a:pPr>
              <a:r>
                <a:rPr lang="en-GB" dirty="0">
                  <a:solidFill>
                    <a:schemeClr val="tx2"/>
                  </a:solidFill>
                  <a:latin typeface="Arial" panose="020B0604020202020204" pitchFamily="34" charset="0"/>
                </a:rPr>
                <a:t>…parents allowed their children to use the internet from the age of two</a:t>
              </a:r>
            </a:p>
          </p:txBody>
        </p:sp>
      </p:grpSp>
      <p:grpSp>
        <p:nvGrpSpPr>
          <p:cNvPr id="15" name="Group 14">
            <a:extLst>
              <a:ext uri="{FF2B5EF4-FFF2-40B4-BE49-F238E27FC236}">
                <a16:creationId xmlns:a16="http://schemas.microsoft.com/office/drawing/2014/main" id="{EB5B9231-B491-466A-8350-FC66697FC7CA}"/>
              </a:ext>
            </a:extLst>
          </p:cNvPr>
          <p:cNvGrpSpPr/>
          <p:nvPr/>
        </p:nvGrpSpPr>
        <p:grpSpPr>
          <a:xfrm>
            <a:off x="3410251" y="2442448"/>
            <a:ext cx="2824294" cy="1588358"/>
            <a:chOff x="3619019" y="1979484"/>
            <a:chExt cx="2824294" cy="1588358"/>
          </a:xfrm>
        </p:grpSpPr>
        <p:sp>
          <p:nvSpPr>
            <p:cNvPr id="7" name="Text Placeholder 2">
              <a:extLst>
                <a:ext uri="{FF2B5EF4-FFF2-40B4-BE49-F238E27FC236}">
                  <a16:creationId xmlns:a16="http://schemas.microsoft.com/office/drawing/2014/main" id="{2FDDE613-EA25-4B72-A9D9-3A948092C4FE}"/>
                </a:ext>
              </a:extLst>
            </p:cNvPr>
            <p:cNvSpPr txBox="1">
              <a:spLocks/>
            </p:cNvSpPr>
            <p:nvPr/>
          </p:nvSpPr>
          <p:spPr>
            <a:xfrm>
              <a:off x="3655963" y="1979484"/>
              <a:ext cx="937858"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16%</a:t>
              </a:r>
            </a:p>
          </p:txBody>
        </p:sp>
        <p:sp>
          <p:nvSpPr>
            <p:cNvPr id="8" name="Rectangle 7">
              <a:extLst>
                <a:ext uri="{FF2B5EF4-FFF2-40B4-BE49-F238E27FC236}">
                  <a16:creationId xmlns:a16="http://schemas.microsoft.com/office/drawing/2014/main" id="{1C121A54-7A6C-4950-AE5F-257B05AC1775}"/>
                </a:ext>
              </a:extLst>
            </p:cNvPr>
            <p:cNvSpPr/>
            <p:nvPr/>
          </p:nvSpPr>
          <p:spPr>
            <a:xfrm>
              <a:off x="3619019" y="2675379"/>
              <a:ext cx="2824294"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…of teens have email or social media accounts their parents are unaware of</a:t>
              </a:r>
            </a:p>
          </p:txBody>
        </p:sp>
      </p:grpSp>
      <p:grpSp>
        <p:nvGrpSpPr>
          <p:cNvPr id="14" name="Group 13">
            <a:extLst>
              <a:ext uri="{FF2B5EF4-FFF2-40B4-BE49-F238E27FC236}">
                <a16:creationId xmlns:a16="http://schemas.microsoft.com/office/drawing/2014/main" id="{11D5BE09-BD85-4601-A3D6-17071B424B80}"/>
              </a:ext>
            </a:extLst>
          </p:cNvPr>
          <p:cNvGrpSpPr/>
          <p:nvPr/>
        </p:nvGrpSpPr>
        <p:grpSpPr>
          <a:xfrm>
            <a:off x="6470277" y="2442448"/>
            <a:ext cx="2544413" cy="1432783"/>
            <a:chOff x="6860982" y="1979484"/>
            <a:chExt cx="2544413" cy="1432783"/>
          </a:xfrm>
        </p:grpSpPr>
        <p:sp>
          <p:nvSpPr>
            <p:cNvPr id="9" name="Text Placeholder 2">
              <a:extLst>
                <a:ext uri="{FF2B5EF4-FFF2-40B4-BE49-F238E27FC236}">
                  <a16:creationId xmlns:a16="http://schemas.microsoft.com/office/drawing/2014/main" id="{C7364367-973F-4A97-B68C-B8B1D66498B8}"/>
                </a:ext>
              </a:extLst>
            </p:cNvPr>
            <p:cNvSpPr txBox="1">
              <a:spLocks/>
            </p:cNvSpPr>
            <p:nvPr/>
          </p:nvSpPr>
          <p:spPr>
            <a:xfrm>
              <a:off x="6897927" y="1979484"/>
              <a:ext cx="937858"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62%</a:t>
              </a:r>
            </a:p>
          </p:txBody>
        </p:sp>
        <p:sp>
          <p:nvSpPr>
            <p:cNvPr id="10" name="Rectangle 9">
              <a:extLst>
                <a:ext uri="{FF2B5EF4-FFF2-40B4-BE49-F238E27FC236}">
                  <a16:creationId xmlns:a16="http://schemas.microsoft.com/office/drawing/2014/main" id="{FAB68F84-2DF0-4660-851D-BFDB17C1FF74}"/>
                </a:ext>
              </a:extLst>
            </p:cNvPr>
            <p:cNvSpPr/>
            <p:nvPr/>
          </p:nvSpPr>
          <p:spPr>
            <a:xfrm>
              <a:off x="6860982" y="2519804"/>
              <a:ext cx="2544413"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…of teens have their Facebook account set to private</a:t>
              </a:r>
            </a:p>
          </p:txBody>
        </p:sp>
      </p:grpSp>
      <p:grpSp>
        <p:nvGrpSpPr>
          <p:cNvPr id="13" name="Group 12">
            <a:extLst>
              <a:ext uri="{FF2B5EF4-FFF2-40B4-BE49-F238E27FC236}">
                <a16:creationId xmlns:a16="http://schemas.microsoft.com/office/drawing/2014/main" id="{4DB6AA99-6A7D-4C15-9CEC-C62DC832B73B}"/>
              </a:ext>
            </a:extLst>
          </p:cNvPr>
          <p:cNvGrpSpPr/>
          <p:nvPr/>
        </p:nvGrpSpPr>
        <p:grpSpPr>
          <a:xfrm>
            <a:off x="9172813" y="2442448"/>
            <a:ext cx="2793037" cy="1432782"/>
            <a:chOff x="9398962" y="1979484"/>
            <a:chExt cx="2793037" cy="1432782"/>
          </a:xfrm>
        </p:grpSpPr>
        <p:sp>
          <p:nvSpPr>
            <p:cNvPr id="11" name="Text Placeholder 2">
              <a:extLst>
                <a:ext uri="{FF2B5EF4-FFF2-40B4-BE49-F238E27FC236}">
                  <a16:creationId xmlns:a16="http://schemas.microsoft.com/office/drawing/2014/main" id="{4733DA47-C694-4D0C-B08E-B06BDFAEB040}"/>
                </a:ext>
              </a:extLst>
            </p:cNvPr>
            <p:cNvSpPr txBox="1">
              <a:spLocks/>
            </p:cNvSpPr>
            <p:nvPr/>
          </p:nvSpPr>
          <p:spPr>
            <a:xfrm>
              <a:off x="9435907" y="1979484"/>
              <a:ext cx="1337005"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1 in 10</a:t>
              </a:r>
            </a:p>
          </p:txBody>
        </p:sp>
        <p:sp>
          <p:nvSpPr>
            <p:cNvPr id="12" name="Rectangle 11">
              <a:extLst>
                <a:ext uri="{FF2B5EF4-FFF2-40B4-BE49-F238E27FC236}">
                  <a16:creationId xmlns:a16="http://schemas.microsoft.com/office/drawing/2014/main" id="{6C9C316D-65DE-4E39-A412-92405FCEDDF9}"/>
                </a:ext>
              </a:extLst>
            </p:cNvPr>
            <p:cNvSpPr/>
            <p:nvPr/>
          </p:nvSpPr>
          <p:spPr>
            <a:xfrm>
              <a:off x="9398962" y="2519803"/>
              <a:ext cx="2793037"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…who use social media claim to have been a victim of a cyber attack</a:t>
              </a:r>
            </a:p>
          </p:txBody>
        </p:sp>
      </p:grpSp>
      <p:grpSp>
        <p:nvGrpSpPr>
          <p:cNvPr id="17" name="Group 16">
            <a:extLst>
              <a:ext uri="{FF2B5EF4-FFF2-40B4-BE49-F238E27FC236}">
                <a16:creationId xmlns:a16="http://schemas.microsoft.com/office/drawing/2014/main" id="{8326C000-F399-4827-ABD2-5DAADA7BAA3A}"/>
              </a:ext>
            </a:extLst>
          </p:cNvPr>
          <p:cNvGrpSpPr/>
          <p:nvPr/>
        </p:nvGrpSpPr>
        <p:grpSpPr>
          <a:xfrm>
            <a:off x="506365" y="4628776"/>
            <a:ext cx="2724452" cy="1458702"/>
            <a:chOff x="506365" y="2006952"/>
            <a:chExt cx="2724452" cy="1458702"/>
          </a:xfrm>
        </p:grpSpPr>
        <p:sp>
          <p:nvSpPr>
            <p:cNvPr id="18" name="Text Placeholder 2">
              <a:extLst>
                <a:ext uri="{FF2B5EF4-FFF2-40B4-BE49-F238E27FC236}">
                  <a16:creationId xmlns:a16="http://schemas.microsoft.com/office/drawing/2014/main" id="{94A687A8-D29F-40E6-8CB8-E2C6279648BB}"/>
                </a:ext>
              </a:extLst>
            </p:cNvPr>
            <p:cNvSpPr txBox="1">
              <a:spLocks/>
            </p:cNvSpPr>
            <p:nvPr/>
          </p:nvSpPr>
          <p:spPr>
            <a:xfrm>
              <a:off x="543308" y="2006952"/>
              <a:ext cx="937858"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30%</a:t>
              </a:r>
            </a:p>
          </p:txBody>
        </p:sp>
        <p:sp>
          <p:nvSpPr>
            <p:cNvPr id="19" name="Rectangle 18">
              <a:extLst>
                <a:ext uri="{FF2B5EF4-FFF2-40B4-BE49-F238E27FC236}">
                  <a16:creationId xmlns:a16="http://schemas.microsoft.com/office/drawing/2014/main" id="{61EE21A9-73CC-417A-972F-DC362E505C0C}"/>
                </a:ext>
              </a:extLst>
            </p:cNvPr>
            <p:cNvSpPr/>
            <p:nvPr/>
          </p:nvSpPr>
          <p:spPr>
            <a:xfrm>
              <a:off x="506365" y="2573191"/>
              <a:ext cx="2724452"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36000" rtlCol="0" anchor="ctr"/>
            <a:lstStyle/>
            <a:p>
              <a:pPr>
                <a:buClr>
                  <a:schemeClr val="bg2"/>
                </a:buClr>
              </a:pPr>
              <a:r>
                <a:rPr lang="en-GB" dirty="0">
                  <a:solidFill>
                    <a:schemeClr val="tx2"/>
                  </a:solidFill>
                  <a:latin typeface="Arial" panose="020B0604020202020204" pitchFamily="34" charset="0"/>
                </a:rPr>
                <a:t>…of identity theft victims are scammed by family </a:t>
              </a:r>
              <a:br>
                <a:rPr lang="en-GB" dirty="0">
                  <a:solidFill>
                    <a:schemeClr val="tx2"/>
                  </a:solidFill>
                  <a:latin typeface="Arial" panose="020B0604020202020204" pitchFamily="34" charset="0"/>
                </a:rPr>
              </a:br>
              <a:r>
                <a:rPr lang="en-GB" dirty="0">
                  <a:solidFill>
                    <a:schemeClr val="tx2"/>
                  </a:solidFill>
                  <a:latin typeface="Arial" panose="020B0604020202020204" pitchFamily="34" charset="0"/>
                </a:rPr>
                <a:t>and close friends</a:t>
              </a:r>
            </a:p>
          </p:txBody>
        </p:sp>
      </p:grpSp>
      <p:grpSp>
        <p:nvGrpSpPr>
          <p:cNvPr id="20" name="Group 19">
            <a:extLst>
              <a:ext uri="{FF2B5EF4-FFF2-40B4-BE49-F238E27FC236}">
                <a16:creationId xmlns:a16="http://schemas.microsoft.com/office/drawing/2014/main" id="{B5FA6FE7-1ED0-4714-8B20-133FC73DFCCE}"/>
              </a:ext>
            </a:extLst>
          </p:cNvPr>
          <p:cNvGrpSpPr/>
          <p:nvPr/>
        </p:nvGrpSpPr>
        <p:grpSpPr>
          <a:xfrm>
            <a:off x="3410251" y="4628776"/>
            <a:ext cx="2694985" cy="1458702"/>
            <a:chOff x="3619019" y="2006952"/>
            <a:chExt cx="2694985" cy="1458702"/>
          </a:xfrm>
        </p:grpSpPr>
        <p:sp>
          <p:nvSpPr>
            <p:cNvPr id="21" name="Text Placeholder 2">
              <a:extLst>
                <a:ext uri="{FF2B5EF4-FFF2-40B4-BE49-F238E27FC236}">
                  <a16:creationId xmlns:a16="http://schemas.microsoft.com/office/drawing/2014/main" id="{88FB7D4B-296A-42EA-BA11-5BBF6F9BC6A3}"/>
                </a:ext>
              </a:extLst>
            </p:cNvPr>
            <p:cNvSpPr txBox="1">
              <a:spLocks/>
            </p:cNvSpPr>
            <p:nvPr/>
          </p:nvSpPr>
          <p:spPr>
            <a:xfrm>
              <a:off x="3655963" y="2006952"/>
              <a:ext cx="737482"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7%</a:t>
              </a:r>
            </a:p>
          </p:txBody>
        </p:sp>
        <p:sp>
          <p:nvSpPr>
            <p:cNvPr id="22" name="Rectangle 21">
              <a:extLst>
                <a:ext uri="{FF2B5EF4-FFF2-40B4-BE49-F238E27FC236}">
                  <a16:creationId xmlns:a16="http://schemas.microsoft.com/office/drawing/2014/main" id="{3EBE39C7-50BD-48F6-83F0-31F1ED69450A}"/>
                </a:ext>
              </a:extLst>
            </p:cNvPr>
            <p:cNvSpPr/>
            <p:nvPr/>
          </p:nvSpPr>
          <p:spPr>
            <a:xfrm>
              <a:off x="3619019" y="2573191"/>
              <a:ext cx="2694985"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…of those aged 16 or older were victims of identity theft in 2012</a:t>
              </a:r>
            </a:p>
          </p:txBody>
        </p:sp>
      </p:grpSp>
      <p:grpSp>
        <p:nvGrpSpPr>
          <p:cNvPr id="23" name="Group 22">
            <a:extLst>
              <a:ext uri="{FF2B5EF4-FFF2-40B4-BE49-F238E27FC236}">
                <a16:creationId xmlns:a16="http://schemas.microsoft.com/office/drawing/2014/main" id="{B43A29DC-5643-4CF7-9B1A-46231B4199BD}"/>
              </a:ext>
            </a:extLst>
          </p:cNvPr>
          <p:cNvGrpSpPr/>
          <p:nvPr/>
        </p:nvGrpSpPr>
        <p:grpSpPr>
          <a:xfrm>
            <a:off x="6470278" y="4628776"/>
            <a:ext cx="2618304" cy="1458702"/>
            <a:chOff x="6860983" y="2006952"/>
            <a:chExt cx="2618304" cy="1458702"/>
          </a:xfrm>
        </p:grpSpPr>
        <p:sp>
          <p:nvSpPr>
            <p:cNvPr id="24" name="Text Placeholder 2">
              <a:extLst>
                <a:ext uri="{FF2B5EF4-FFF2-40B4-BE49-F238E27FC236}">
                  <a16:creationId xmlns:a16="http://schemas.microsoft.com/office/drawing/2014/main" id="{FA1814D6-2A06-4F59-AF37-C24906108993}"/>
                </a:ext>
              </a:extLst>
            </p:cNvPr>
            <p:cNvSpPr txBox="1">
              <a:spLocks/>
            </p:cNvSpPr>
            <p:nvPr/>
          </p:nvSpPr>
          <p:spPr>
            <a:xfrm>
              <a:off x="6897927" y="2006952"/>
              <a:ext cx="937858"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56%</a:t>
              </a:r>
            </a:p>
          </p:txBody>
        </p:sp>
        <p:sp>
          <p:nvSpPr>
            <p:cNvPr id="25" name="Rectangle 24">
              <a:extLst>
                <a:ext uri="{FF2B5EF4-FFF2-40B4-BE49-F238E27FC236}">
                  <a16:creationId xmlns:a16="http://schemas.microsoft.com/office/drawing/2014/main" id="{63F9E5EE-D052-464C-9EB6-51DEE9D5B8A5}"/>
                </a:ext>
              </a:extLst>
            </p:cNvPr>
            <p:cNvSpPr/>
            <p:nvPr/>
          </p:nvSpPr>
          <p:spPr>
            <a:xfrm>
              <a:off x="6860983" y="2573191"/>
              <a:ext cx="2618304"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…of all online identity theft begins with a phishing email </a:t>
              </a:r>
            </a:p>
          </p:txBody>
        </p:sp>
      </p:grpSp>
      <p:grpSp>
        <p:nvGrpSpPr>
          <p:cNvPr id="26" name="Group 25">
            <a:extLst>
              <a:ext uri="{FF2B5EF4-FFF2-40B4-BE49-F238E27FC236}">
                <a16:creationId xmlns:a16="http://schemas.microsoft.com/office/drawing/2014/main" id="{23AAED23-B30A-41AD-ABF7-B436EBF03072}"/>
              </a:ext>
            </a:extLst>
          </p:cNvPr>
          <p:cNvGrpSpPr/>
          <p:nvPr/>
        </p:nvGrpSpPr>
        <p:grpSpPr>
          <a:xfrm>
            <a:off x="9172814" y="4628776"/>
            <a:ext cx="2512822" cy="1576325"/>
            <a:chOff x="9398963" y="2006952"/>
            <a:chExt cx="2512822" cy="1576325"/>
          </a:xfrm>
        </p:grpSpPr>
        <p:sp>
          <p:nvSpPr>
            <p:cNvPr id="27" name="Text Placeholder 2">
              <a:extLst>
                <a:ext uri="{FF2B5EF4-FFF2-40B4-BE49-F238E27FC236}">
                  <a16:creationId xmlns:a16="http://schemas.microsoft.com/office/drawing/2014/main" id="{1D94B5BC-FFBF-416D-93CE-E74D31F0B957}"/>
                </a:ext>
              </a:extLst>
            </p:cNvPr>
            <p:cNvSpPr txBox="1">
              <a:spLocks/>
            </p:cNvSpPr>
            <p:nvPr/>
          </p:nvSpPr>
          <p:spPr>
            <a:xfrm>
              <a:off x="9435907" y="2006952"/>
              <a:ext cx="2074387" cy="424150"/>
            </a:xfrm>
            <a:prstGeom prst="rect">
              <a:avLst/>
            </a:prstGeom>
            <a:solidFill>
              <a:schemeClr val="bg2"/>
            </a:solidFill>
            <a:ln>
              <a:noFill/>
            </a:ln>
          </p:spPr>
          <p:txBody>
            <a:bodyPr wrap="none" lIns="108000" tIns="36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100 million</a:t>
              </a:r>
            </a:p>
          </p:txBody>
        </p:sp>
        <p:sp>
          <p:nvSpPr>
            <p:cNvPr id="28" name="Rectangle 27">
              <a:extLst>
                <a:ext uri="{FF2B5EF4-FFF2-40B4-BE49-F238E27FC236}">
                  <a16:creationId xmlns:a16="http://schemas.microsoft.com/office/drawing/2014/main" id="{9B0916F4-AB02-4C0A-A73B-9040D8129E8F}"/>
                </a:ext>
              </a:extLst>
            </p:cNvPr>
            <p:cNvSpPr/>
            <p:nvPr/>
          </p:nvSpPr>
          <p:spPr>
            <a:xfrm>
              <a:off x="9398963" y="2690814"/>
              <a:ext cx="2512822"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a:buClr>
                  <a:schemeClr val="bg2"/>
                </a:buClr>
              </a:pPr>
              <a:r>
                <a:rPr lang="en-GB" dirty="0">
                  <a:solidFill>
                    <a:schemeClr val="tx2"/>
                  </a:solidFill>
                  <a:latin typeface="Arial" panose="020B0604020202020204" pitchFamily="34" charset="0"/>
                </a:rPr>
                <a:t>…hours were spent by identity fraud victims trying to solve their issue</a:t>
              </a:r>
            </a:p>
          </p:txBody>
        </p:sp>
      </p:grpSp>
    </p:spTree>
    <p:extLst>
      <p:ext uri="{BB962C8B-B14F-4D97-AF65-F5344CB8AC3E}">
        <p14:creationId xmlns:p14="http://schemas.microsoft.com/office/powerpoint/2010/main" val="13147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12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15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175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1257E0-A432-49F7-81ED-6E99CEC8EE05}"/>
              </a:ext>
            </a:extLst>
          </p:cNvPr>
          <p:cNvSpPr>
            <a:spLocks noGrp="1"/>
          </p:cNvSpPr>
          <p:nvPr>
            <p:ph type="body" sz="quarter" idx="11"/>
          </p:nvPr>
        </p:nvSpPr>
        <p:spPr>
          <a:xfrm>
            <a:off x="380166" y="373495"/>
            <a:ext cx="2954161" cy="645749"/>
          </a:xfrm>
        </p:spPr>
        <p:txBody>
          <a:bodyPr/>
          <a:lstStyle/>
          <a:p>
            <a:r>
              <a:rPr lang="en-GB" dirty="0"/>
              <a:t>TYPES OF</a:t>
            </a:r>
          </a:p>
        </p:txBody>
      </p:sp>
      <p:sp>
        <p:nvSpPr>
          <p:cNvPr id="3" name="Text Placeholder 2">
            <a:extLst>
              <a:ext uri="{FF2B5EF4-FFF2-40B4-BE49-F238E27FC236}">
                <a16:creationId xmlns:a16="http://schemas.microsoft.com/office/drawing/2014/main" id="{C6DCCE4D-19B0-49BF-9C9E-2B43435D8CE0}"/>
              </a:ext>
            </a:extLst>
          </p:cNvPr>
          <p:cNvSpPr>
            <a:spLocks noGrp="1"/>
          </p:cNvSpPr>
          <p:nvPr>
            <p:ph type="body" sz="quarter" idx="12"/>
          </p:nvPr>
        </p:nvSpPr>
        <p:spPr>
          <a:xfrm>
            <a:off x="380166" y="939734"/>
            <a:ext cx="4339616" cy="645749"/>
          </a:xfrm>
        </p:spPr>
        <p:txBody>
          <a:bodyPr/>
          <a:lstStyle/>
          <a:p>
            <a:r>
              <a:rPr lang="en-GB" dirty="0"/>
              <a:t>ONLINE CRIME</a:t>
            </a:r>
          </a:p>
        </p:txBody>
      </p:sp>
      <p:sp>
        <p:nvSpPr>
          <p:cNvPr id="7" name="Rectangle 6">
            <a:extLst>
              <a:ext uri="{FF2B5EF4-FFF2-40B4-BE49-F238E27FC236}">
                <a16:creationId xmlns:a16="http://schemas.microsoft.com/office/drawing/2014/main" id="{A71365B0-BC20-4ABE-A121-ECC6B5558A00}"/>
              </a:ext>
            </a:extLst>
          </p:cNvPr>
          <p:cNvSpPr/>
          <p:nvPr/>
        </p:nvSpPr>
        <p:spPr>
          <a:xfrm>
            <a:off x="5801591" y="3681450"/>
            <a:ext cx="5466773" cy="89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marL="180000" indent="-180000">
              <a:lnSpc>
                <a:spcPts val="3000"/>
              </a:lnSpc>
              <a:spcAft>
                <a:spcPts val="600"/>
              </a:spcAft>
              <a:buClr>
                <a:schemeClr val="bg2"/>
              </a:buClr>
              <a:buFont typeface="Arial" panose="020B0604020202020204" pitchFamily="34" charset="0"/>
              <a:buChar char="•"/>
            </a:pPr>
            <a:r>
              <a:rPr lang="en-GB" sz="2000" dirty="0">
                <a:solidFill>
                  <a:schemeClr val="tx2"/>
                </a:solidFill>
                <a:latin typeface="Arial" panose="020B0604020202020204" pitchFamily="34" charset="0"/>
              </a:rPr>
              <a:t>IDENTITY THEFT</a:t>
            </a:r>
          </a:p>
          <a:p>
            <a:pPr marL="180000" indent="-180000">
              <a:lnSpc>
                <a:spcPts val="3000"/>
              </a:lnSpc>
              <a:spcAft>
                <a:spcPts val="600"/>
              </a:spcAft>
              <a:buClr>
                <a:schemeClr val="bg2"/>
              </a:buClr>
              <a:buFont typeface="Arial" panose="020B0604020202020204" pitchFamily="34" charset="0"/>
              <a:buChar char="•"/>
            </a:pPr>
            <a:r>
              <a:rPr lang="en-GB" sz="2000" dirty="0">
                <a:solidFill>
                  <a:schemeClr val="tx2"/>
                </a:solidFill>
                <a:latin typeface="Arial" panose="020B0604020202020204" pitchFamily="34" charset="0"/>
              </a:rPr>
              <a:t>GROOMING</a:t>
            </a:r>
          </a:p>
          <a:p>
            <a:pPr marL="180000" indent="-180000">
              <a:lnSpc>
                <a:spcPts val="3000"/>
              </a:lnSpc>
              <a:spcAft>
                <a:spcPts val="600"/>
              </a:spcAft>
              <a:buClr>
                <a:schemeClr val="bg2"/>
              </a:buClr>
              <a:buFont typeface="Arial" panose="020B0604020202020204" pitchFamily="34" charset="0"/>
              <a:buChar char="•"/>
            </a:pPr>
            <a:r>
              <a:rPr lang="en-GB" sz="2000" dirty="0">
                <a:solidFill>
                  <a:schemeClr val="tx2"/>
                </a:solidFill>
                <a:latin typeface="Arial" panose="020B0604020202020204" pitchFamily="34" charset="0"/>
              </a:rPr>
              <a:t>BUYING OR SELLING STOLEN GOODS</a:t>
            </a:r>
          </a:p>
          <a:p>
            <a:pPr marL="180000" indent="-180000">
              <a:lnSpc>
                <a:spcPts val="3000"/>
              </a:lnSpc>
              <a:spcAft>
                <a:spcPts val="600"/>
              </a:spcAft>
              <a:buClr>
                <a:schemeClr val="bg2"/>
              </a:buClr>
              <a:buFont typeface="Arial" panose="020B0604020202020204" pitchFamily="34" charset="0"/>
              <a:buChar char="•"/>
            </a:pPr>
            <a:r>
              <a:rPr lang="en-GB" sz="2000" dirty="0">
                <a:solidFill>
                  <a:schemeClr val="tx2"/>
                </a:solidFill>
                <a:latin typeface="Arial" panose="020B0604020202020204" pitchFamily="34" charset="0"/>
              </a:rPr>
              <a:t>FRAUD</a:t>
            </a:r>
          </a:p>
          <a:p>
            <a:pPr marL="180000" indent="-180000">
              <a:lnSpc>
                <a:spcPts val="3000"/>
              </a:lnSpc>
              <a:spcAft>
                <a:spcPts val="600"/>
              </a:spcAft>
              <a:buClr>
                <a:schemeClr val="bg2"/>
              </a:buClr>
              <a:buFont typeface="Arial" panose="020B0604020202020204" pitchFamily="34" charset="0"/>
              <a:buChar char="•"/>
            </a:pPr>
            <a:r>
              <a:rPr lang="en-GB" sz="2000" dirty="0">
                <a:solidFill>
                  <a:schemeClr val="tx2"/>
                </a:solidFill>
                <a:latin typeface="Arial" panose="020B0604020202020204" pitchFamily="34" charset="0"/>
              </a:rPr>
              <a:t>BULLYING / HARASSMENT</a:t>
            </a:r>
          </a:p>
        </p:txBody>
      </p:sp>
      <p:sp>
        <p:nvSpPr>
          <p:cNvPr id="4" name="Text Placeholder 1">
            <a:extLst>
              <a:ext uri="{FF2B5EF4-FFF2-40B4-BE49-F238E27FC236}">
                <a16:creationId xmlns:a16="http://schemas.microsoft.com/office/drawing/2014/main" id="{D2C4C8B0-7BCD-4647-AD04-BA23208B4886}"/>
              </a:ext>
            </a:extLst>
          </p:cNvPr>
          <p:cNvSpPr txBox="1">
            <a:spLocks/>
          </p:cNvSpPr>
          <p:nvPr/>
        </p:nvSpPr>
        <p:spPr>
          <a:xfrm>
            <a:off x="2978753" y="3187631"/>
            <a:ext cx="1824156" cy="940051"/>
          </a:xfrm>
          <a:prstGeom prst="rect">
            <a:avLst/>
          </a:prstGeom>
          <a:solidFill>
            <a:schemeClr val="bg2"/>
          </a:solidFill>
          <a:ln>
            <a:noFill/>
          </a:ln>
        </p:spPr>
        <p:txBody>
          <a:bodyPr wrap="square" lIns="144000" tIns="108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6000" b="1" dirty="0">
                <a:latin typeface="Arial" panose="020B0604020202020204" pitchFamily="34" charset="0"/>
              </a:rPr>
              <a:t>TOP</a:t>
            </a:r>
            <a:endParaRPr lang="en-GB" sz="6000" b="1" dirty="0">
              <a:solidFill>
                <a:schemeClr val="accent4"/>
              </a:solidFill>
              <a:latin typeface="Arial" panose="020B0604020202020204" pitchFamily="34" charset="0"/>
            </a:endParaRPr>
          </a:p>
        </p:txBody>
      </p:sp>
      <p:sp>
        <p:nvSpPr>
          <p:cNvPr id="8" name="Text Placeholder 1">
            <a:extLst>
              <a:ext uri="{FF2B5EF4-FFF2-40B4-BE49-F238E27FC236}">
                <a16:creationId xmlns:a16="http://schemas.microsoft.com/office/drawing/2014/main" id="{633D9F0D-D2D7-40A6-8B37-AB300F01692D}"/>
              </a:ext>
            </a:extLst>
          </p:cNvPr>
          <p:cNvSpPr txBox="1">
            <a:spLocks/>
          </p:cNvSpPr>
          <p:nvPr/>
        </p:nvSpPr>
        <p:spPr>
          <a:xfrm>
            <a:off x="2978753" y="4000431"/>
            <a:ext cx="2008883" cy="940051"/>
          </a:xfrm>
          <a:prstGeom prst="rect">
            <a:avLst/>
          </a:prstGeom>
          <a:solidFill>
            <a:schemeClr val="bg2"/>
          </a:solidFill>
          <a:ln>
            <a:noFill/>
          </a:ln>
        </p:spPr>
        <p:txBody>
          <a:bodyPr wrap="square" lIns="144000" tIns="108000" rIns="108000" bIns="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6000" b="1" dirty="0">
                <a:solidFill>
                  <a:schemeClr val="accent4"/>
                </a:solidFill>
                <a:latin typeface="Arial" panose="020B0604020202020204" pitchFamily="34" charset="0"/>
              </a:rPr>
              <a:t>FIVE</a:t>
            </a:r>
          </a:p>
        </p:txBody>
      </p:sp>
    </p:spTree>
    <p:extLst>
      <p:ext uri="{BB962C8B-B14F-4D97-AF65-F5344CB8AC3E}">
        <p14:creationId xmlns:p14="http://schemas.microsoft.com/office/powerpoint/2010/main" val="74874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1BA8908-81C1-4E71-B349-8026D528B679}"/>
              </a:ext>
            </a:extLst>
          </p:cNvPr>
          <p:cNvPicPr>
            <a:picLocks noGrp="1" noChangeAspect="1"/>
          </p:cNvPicPr>
          <p:nvPr>
            <p:ph type="pic" sz="quarter" idx="13"/>
          </p:nvPr>
        </p:nvPicPr>
        <p:blipFill rotWithShape="1">
          <a:blip r:embed="rId3"/>
          <a:srcRect t="19750" b="19750"/>
          <a:stretch/>
        </p:blipFill>
        <p:spPr/>
      </p:pic>
      <p:sp>
        <p:nvSpPr>
          <p:cNvPr id="2" name="Text Placeholder 1">
            <a:extLst>
              <a:ext uri="{FF2B5EF4-FFF2-40B4-BE49-F238E27FC236}">
                <a16:creationId xmlns:a16="http://schemas.microsoft.com/office/drawing/2014/main" id="{652815DC-8901-43BB-A125-9F2DAC81639F}"/>
              </a:ext>
            </a:extLst>
          </p:cNvPr>
          <p:cNvSpPr>
            <a:spLocks noGrp="1"/>
          </p:cNvSpPr>
          <p:nvPr>
            <p:ph type="body" sz="quarter" idx="11"/>
          </p:nvPr>
        </p:nvSpPr>
        <p:spPr>
          <a:xfrm>
            <a:off x="379413" y="373063"/>
            <a:ext cx="3204296" cy="646112"/>
          </a:xfrm>
        </p:spPr>
        <p:txBody>
          <a:bodyPr/>
          <a:lstStyle/>
          <a:p>
            <a:r>
              <a:rPr lang="en-GB" dirty="0"/>
              <a:t>DON’T LET</a:t>
            </a:r>
          </a:p>
        </p:txBody>
      </p:sp>
      <p:sp>
        <p:nvSpPr>
          <p:cNvPr id="3" name="Text Placeholder 2">
            <a:extLst>
              <a:ext uri="{FF2B5EF4-FFF2-40B4-BE49-F238E27FC236}">
                <a16:creationId xmlns:a16="http://schemas.microsoft.com/office/drawing/2014/main" id="{A68928E6-7DC2-4F05-B0A0-B26FD7E28CCC}"/>
              </a:ext>
            </a:extLst>
          </p:cNvPr>
          <p:cNvSpPr>
            <a:spLocks noGrp="1"/>
          </p:cNvSpPr>
          <p:nvPr>
            <p:ph type="body" sz="quarter" idx="12"/>
          </p:nvPr>
        </p:nvSpPr>
        <p:spPr>
          <a:xfrm>
            <a:off x="379414" y="939800"/>
            <a:ext cx="2548514" cy="646113"/>
          </a:xfrm>
        </p:spPr>
        <p:txBody>
          <a:bodyPr/>
          <a:lstStyle/>
          <a:p>
            <a:r>
              <a:rPr lang="en-GB" dirty="0"/>
              <a:t>THEM IN</a:t>
            </a:r>
          </a:p>
        </p:txBody>
      </p:sp>
      <p:sp>
        <p:nvSpPr>
          <p:cNvPr id="5" name="Rectangle 4">
            <a:extLst>
              <a:ext uri="{FF2B5EF4-FFF2-40B4-BE49-F238E27FC236}">
                <a16:creationId xmlns:a16="http://schemas.microsoft.com/office/drawing/2014/main" id="{013B6059-0D97-4247-999F-F24BBF33E521}"/>
              </a:ext>
            </a:extLst>
          </p:cNvPr>
          <p:cNvSpPr/>
          <p:nvPr/>
        </p:nvSpPr>
        <p:spPr>
          <a:xfrm>
            <a:off x="342900" y="4329113"/>
            <a:ext cx="4934953" cy="2160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36000" rtlCol="0" anchor="ctr"/>
          <a:lstStyle/>
          <a:p>
            <a:pPr marL="180000" indent="-180000">
              <a:spcAft>
                <a:spcPts val="600"/>
              </a:spcAft>
              <a:buClr>
                <a:schemeClr val="bg2"/>
              </a:buClr>
              <a:buFont typeface="Arial" panose="020B0604020202020204" pitchFamily="34" charset="0"/>
              <a:buChar char="•"/>
            </a:pPr>
            <a:r>
              <a:rPr lang="en-GB" dirty="0">
                <a:solidFill>
                  <a:schemeClr val="tx2"/>
                </a:solidFill>
                <a:latin typeface="Arial" panose="020B0604020202020204" pitchFamily="34" charset="0"/>
              </a:rPr>
              <a:t>What opens the doors to most cyber criminals is poor control over personal data </a:t>
            </a:r>
          </a:p>
          <a:p>
            <a:pPr marL="180000" indent="-180000">
              <a:spcAft>
                <a:spcPts val="600"/>
              </a:spcAft>
              <a:buClr>
                <a:schemeClr val="bg2"/>
              </a:buClr>
              <a:buFont typeface="Arial" panose="020B0604020202020204" pitchFamily="34" charset="0"/>
              <a:buChar char="•"/>
            </a:pPr>
            <a:r>
              <a:rPr lang="en-GB" dirty="0">
                <a:solidFill>
                  <a:schemeClr val="tx2"/>
                </a:solidFill>
                <a:latin typeface="Arial" panose="020B0604020202020204" pitchFamily="34" charset="0"/>
              </a:rPr>
              <a:t>There are many ways cyber criminals can harm you</a:t>
            </a:r>
          </a:p>
          <a:p>
            <a:pPr marL="180000" indent="-180000">
              <a:spcAft>
                <a:spcPts val="600"/>
              </a:spcAft>
              <a:buClr>
                <a:schemeClr val="bg2"/>
              </a:buClr>
              <a:buFont typeface="Arial" panose="020B0604020202020204" pitchFamily="34" charset="0"/>
              <a:buChar char="•"/>
            </a:pPr>
            <a:r>
              <a:rPr lang="en-GB" dirty="0">
                <a:solidFill>
                  <a:schemeClr val="tx2"/>
                </a:solidFill>
                <a:latin typeface="Arial" panose="020B0604020202020204" pitchFamily="34" charset="0"/>
              </a:rPr>
              <a:t>The majority of cases end with financial and emotional damage </a:t>
            </a:r>
          </a:p>
        </p:txBody>
      </p:sp>
    </p:spTree>
    <p:extLst>
      <p:ext uri="{BB962C8B-B14F-4D97-AF65-F5344CB8AC3E}">
        <p14:creationId xmlns:p14="http://schemas.microsoft.com/office/powerpoint/2010/main" val="533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E40257-1AB0-4699-B968-FBF4C776FDC4}"/>
              </a:ext>
            </a:extLst>
          </p:cNvPr>
          <p:cNvSpPr>
            <a:spLocks noGrp="1"/>
          </p:cNvSpPr>
          <p:nvPr>
            <p:ph type="body" sz="quarter" idx="11"/>
          </p:nvPr>
        </p:nvSpPr>
        <p:spPr>
          <a:xfrm>
            <a:off x="380167" y="373495"/>
            <a:ext cx="2851876" cy="645749"/>
          </a:xfrm>
        </p:spPr>
        <p:txBody>
          <a:bodyPr/>
          <a:lstStyle/>
          <a:p>
            <a:r>
              <a:rPr lang="en-GB" dirty="0"/>
              <a:t>COMMON</a:t>
            </a:r>
          </a:p>
        </p:txBody>
      </p:sp>
      <p:sp>
        <p:nvSpPr>
          <p:cNvPr id="3" name="Text Placeholder 2">
            <a:extLst>
              <a:ext uri="{FF2B5EF4-FFF2-40B4-BE49-F238E27FC236}">
                <a16:creationId xmlns:a16="http://schemas.microsoft.com/office/drawing/2014/main" id="{68FF5EA8-961C-41A5-84AD-B9E3C621CE91}"/>
              </a:ext>
            </a:extLst>
          </p:cNvPr>
          <p:cNvSpPr>
            <a:spLocks noGrp="1"/>
          </p:cNvSpPr>
          <p:nvPr>
            <p:ph type="body" sz="quarter" idx="12"/>
          </p:nvPr>
        </p:nvSpPr>
        <p:spPr>
          <a:xfrm>
            <a:off x="380165" y="939734"/>
            <a:ext cx="4603493" cy="645749"/>
          </a:xfrm>
        </p:spPr>
        <p:txBody>
          <a:bodyPr/>
          <a:lstStyle/>
          <a:p>
            <a:r>
              <a:rPr lang="en-GB" dirty="0"/>
              <a:t>ENTRY ROUTES</a:t>
            </a:r>
          </a:p>
        </p:txBody>
      </p:sp>
      <p:grpSp>
        <p:nvGrpSpPr>
          <p:cNvPr id="48" name="Group 47">
            <a:extLst>
              <a:ext uri="{FF2B5EF4-FFF2-40B4-BE49-F238E27FC236}">
                <a16:creationId xmlns:a16="http://schemas.microsoft.com/office/drawing/2014/main" id="{D033E0D3-693F-42D9-834A-E17967E4296E}"/>
              </a:ext>
            </a:extLst>
          </p:cNvPr>
          <p:cNvGrpSpPr/>
          <p:nvPr/>
        </p:nvGrpSpPr>
        <p:grpSpPr>
          <a:xfrm>
            <a:off x="1117474" y="2347102"/>
            <a:ext cx="2452385" cy="1818805"/>
            <a:chOff x="767743" y="2010677"/>
            <a:chExt cx="2452385" cy="1818805"/>
          </a:xfrm>
        </p:grpSpPr>
        <p:grpSp>
          <p:nvGrpSpPr>
            <p:cNvPr id="49" name="Group 48">
              <a:extLst>
                <a:ext uri="{FF2B5EF4-FFF2-40B4-BE49-F238E27FC236}">
                  <a16:creationId xmlns:a16="http://schemas.microsoft.com/office/drawing/2014/main" id="{9917D44A-01C9-4D69-80A3-932555A8920B}"/>
                </a:ext>
              </a:extLst>
            </p:cNvPr>
            <p:cNvGrpSpPr/>
            <p:nvPr/>
          </p:nvGrpSpPr>
          <p:grpSpPr>
            <a:xfrm>
              <a:off x="1207244" y="2010677"/>
              <a:ext cx="1500423" cy="1076615"/>
              <a:chOff x="5782474" y="4693386"/>
              <a:chExt cx="1500423" cy="1076615"/>
            </a:xfrm>
          </p:grpSpPr>
          <p:sp>
            <p:nvSpPr>
              <p:cNvPr id="51" name="Rectangle 50">
                <a:extLst>
                  <a:ext uri="{FF2B5EF4-FFF2-40B4-BE49-F238E27FC236}">
                    <a16:creationId xmlns:a16="http://schemas.microsoft.com/office/drawing/2014/main" id="{474FDEEC-CC58-4555-AD64-5B83070A2883}"/>
                  </a:ext>
                </a:extLst>
              </p:cNvPr>
              <p:cNvSpPr/>
              <p:nvPr/>
            </p:nvSpPr>
            <p:spPr>
              <a:xfrm>
                <a:off x="5782474" y="4693386"/>
                <a:ext cx="1142007" cy="811398"/>
              </a:xfrm>
              <a:prstGeom prst="rect">
                <a:avLst/>
              </a:prstGeom>
              <a:solidFill>
                <a:sysClr val="window" lastClr="FFFFFF"/>
              </a:solidFill>
              <a:ln w="57150"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FB53D91F-9792-4420-B13A-A360FEC404D3}"/>
                  </a:ext>
                </a:extLst>
              </p:cNvPr>
              <p:cNvSpPr/>
              <p:nvPr/>
            </p:nvSpPr>
            <p:spPr>
              <a:xfrm>
                <a:off x="5889869" y="4769508"/>
                <a:ext cx="1142007" cy="811398"/>
              </a:xfrm>
              <a:prstGeom prst="rect">
                <a:avLst/>
              </a:prstGeom>
              <a:solidFill>
                <a:sysClr val="window" lastClr="FFFFFF"/>
              </a:solidFill>
              <a:ln w="57150"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D340E3E7-0D65-42A5-B564-D018127AA5CF}"/>
                  </a:ext>
                </a:extLst>
              </p:cNvPr>
              <p:cNvSpPr/>
              <p:nvPr/>
            </p:nvSpPr>
            <p:spPr>
              <a:xfrm>
                <a:off x="5998163" y="4846452"/>
                <a:ext cx="1142007" cy="811398"/>
              </a:xfrm>
              <a:prstGeom prst="rect">
                <a:avLst/>
              </a:prstGeom>
              <a:solidFill>
                <a:sysClr val="window" lastClr="FFFFFF"/>
              </a:solidFill>
              <a:ln w="57150"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014A2CA9-1289-4EE4-9325-B17270C68F52}"/>
                  </a:ext>
                </a:extLst>
              </p:cNvPr>
              <p:cNvGrpSpPr/>
              <p:nvPr/>
            </p:nvGrpSpPr>
            <p:grpSpPr>
              <a:xfrm>
                <a:off x="6070048" y="4896877"/>
                <a:ext cx="1212849" cy="873124"/>
                <a:chOff x="7504642" y="5084190"/>
                <a:chExt cx="1212849" cy="873124"/>
              </a:xfrm>
            </p:grpSpPr>
            <p:sp>
              <p:nvSpPr>
                <p:cNvPr id="55" name="Rectangle 54">
                  <a:extLst>
                    <a:ext uri="{FF2B5EF4-FFF2-40B4-BE49-F238E27FC236}">
                      <a16:creationId xmlns:a16="http://schemas.microsoft.com/office/drawing/2014/main" id="{B4DA9772-E60C-4A11-91E2-3B8C1CDC1A26}"/>
                    </a:ext>
                  </a:extLst>
                </p:cNvPr>
                <p:cNvSpPr/>
                <p:nvPr/>
              </p:nvSpPr>
              <p:spPr>
                <a:xfrm>
                  <a:off x="7543800" y="5084190"/>
                  <a:ext cx="1133475" cy="8117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56" name="Freeform 34">
                  <a:extLst>
                    <a:ext uri="{FF2B5EF4-FFF2-40B4-BE49-F238E27FC236}">
                      <a16:creationId xmlns:a16="http://schemas.microsoft.com/office/drawing/2014/main" id="{81432814-188B-4DAB-B7E7-48BAF5150E57}"/>
                    </a:ext>
                  </a:extLst>
                </p:cNvPr>
                <p:cNvSpPr>
                  <a:spLocks noEditPoints="1"/>
                </p:cNvSpPr>
                <p:nvPr/>
              </p:nvSpPr>
              <p:spPr bwMode="auto">
                <a:xfrm>
                  <a:off x="7504642" y="5084190"/>
                  <a:ext cx="1212849" cy="873124"/>
                </a:xfrm>
                <a:custGeom>
                  <a:avLst/>
                  <a:gdLst>
                    <a:gd name="T0" fmla="*/ 383 w 764"/>
                    <a:gd name="T1" fmla="*/ 0 h 550"/>
                    <a:gd name="T2" fmla="*/ 0 w 764"/>
                    <a:gd name="T3" fmla="*/ 0 h 550"/>
                    <a:gd name="T4" fmla="*/ 0 w 764"/>
                    <a:gd name="T5" fmla="*/ 550 h 550"/>
                    <a:gd name="T6" fmla="*/ 383 w 764"/>
                    <a:gd name="T7" fmla="*/ 550 h 550"/>
                    <a:gd name="T8" fmla="*/ 764 w 764"/>
                    <a:gd name="T9" fmla="*/ 550 h 550"/>
                    <a:gd name="T10" fmla="*/ 764 w 764"/>
                    <a:gd name="T11" fmla="*/ 0 h 550"/>
                    <a:gd name="T12" fmla="*/ 383 w 764"/>
                    <a:gd name="T13" fmla="*/ 0 h 550"/>
                    <a:gd name="T14" fmla="*/ 383 w 764"/>
                    <a:gd name="T15" fmla="*/ 42 h 550"/>
                    <a:gd name="T16" fmla="*/ 666 w 764"/>
                    <a:gd name="T17" fmla="*/ 42 h 550"/>
                    <a:gd name="T18" fmla="*/ 383 w 764"/>
                    <a:gd name="T19" fmla="*/ 255 h 550"/>
                    <a:gd name="T20" fmla="*/ 98 w 764"/>
                    <a:gd name="T21" fmla="*/ 42 h 550"/>
                    <a:gd name="T22" fmla="*/ 383 w 764"/>
                    <a:gd name="T23" fmla="*/ 42 h 550"/>
                    <a:gd name="T24" fmla="*/ 35 w 764"/>
                    <a:gd name="T25" fmla="*/ 59 h 550"/>
                    <a:gd name="T26" fmla="*/ 274 w 764"/>
                    <a:gd name="T27" fmla="*/ 239 h 550"/>
                    <a:gd name="T28" fmla="*/ 35 w 764"/>
                    <a:gd name="T29" fmla="*/ 474 h 550"/>
                    <a:gd name="T30" fmla="*/ 35 w 764"/>
                    <a:gd name="T31" fmla="*/ 59 h 550"/>
                    <a:gd name="T32" fmla="*/ 383 w 764"/>
                    <a:gd name="T33" fmla="*/ 505 h 550"/>
                    <a:gd name="T34" fmla="*/ 78 w 764"/>
                    <a:gd name="T35" fmla="*/ 505 h 550"/>
                    <a:gd name="T36" fmla="*/ 320 w 764"/>
                    <a:gd name="T37" fmla="*/ 267 h 550"/>
                    <a:gd name="T38" fmla="*/ 383 w 764"/>
                    <a:gd name="T39" fmla="*/ 312 h 550"/>
                    <a:gd name="T40" fmla="*/ 444 w 764"/>
                    <a:gd name="T41" fmla="*/ 267 h 550"/>
                    <a:gd name="T42" fmla="*/ 689 w 764"/>
                    <a:gd name="T43" fmla="*/ 505 h 550"/>
                    <a:gd name="T44" fmla="*/ 383 w 764"/>
                    <a:gd name="T45" fmla="*/ 505 h 550"/>
                    <a:gd name="T46" fmla="*/ 721 w 764"/>
                    <a:gd name="T47" fmla="*/ 474 h 550"/>
                    <a:gd name="T48" fmla="*/ 479 w 764"/>
                    <a:gd name="T49" fmla="*/ 239 h 550"/>
                    <a:gd name="T50" fmla="*/ 721 w 764"/>
                    <a:gd name="T51" fmla="*/ 59 h 550"/>
                    <a:gd name="T52" fmla="*/ 721 w 764"/>
                    <a:gd name="T53" fmla="*/ 47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550">
                      <a:moveTo>
                        <a:pt x="383" y="0"/>
                      </a:moveTo>
                      <a:lnTo>
                        <a:pt x="0" y="0"/>
                      </a:lnTo>
                      <a:lnTo>
                        <a:pt x="0" y="550"/>
                      </a:lnTo>
                      <a:lnTo>
                        <a:pt x="383" y="550"/>
                      </a:lnTo>
                      <a:lnTo>
                        <a:pt x="764" y="550"/>
                      </a:lnTo>
                      <a:lnTo>
                        <a:pt x="764" y="0"/>
                      </a:lnTo>
                      <a:lnTo>
                        <a:pt x="383" y="0"/>
                      </a:lnTo>
                      <a:close/>
                      <a:moveTo>
                        <a:pt x="383" y="42"/>
                      </a:moveTo>
                      <a:lnTo>
                        <a:pt x="666" y="42"/>
                      </a:lnTo>
                      <a:lnTo>
                        <a:pt x="383" y="255"/>
                      </a:lnTo>
                      <a:lnTo>
                        <a:pt x="98" y="42"/>
                      </a:lnTo>
                      <a:lnTo>
                        <a:pt x="383" y="42"/>
                      </a:lnTo>
                      <a:close/>
                      <a:moveTo>
                        <a:pt x="35" y="59"/>
                      </a:moveTo>
                      <a:lnTo>
                        <a:pt x="274" y="239"/>
                      </a:lnTo>
                      <a:lnTo>
                        <a:pt x="35" y="474"/>
                      </a:lnTo>
                      <a:lnTo>
                        <a:pt x="35" y="59"/>
                      </a:lnTo>
                      <a:close/>
                      <a:moveTo>
                        <a:pt x="383" y="505"/>
                      </a:moveTo>
                      <a:lnTo>
                        <a:pt x="78" y="505"/>
                      </a:lnTo>
                      <a:lnTo>
                        <a:pt x="320" y="267"/>
                      </a:lnTo>
                      <a:lnTo>
                        <a:pt x="383" y="312"/>
                      </a:lnTo>
                      <a:lnTo>
                        <a:pt x="444" y="267"/>
                      </a:lnTo>
                      <a:lnTo>
                        <a:pt x="689" y="505"/>
                      </a:lnTo>
                      <a:lnTo>
                        <a:pt x="383" y="505"/>
                      </a:lnTo>
                      <a:close/>
                      <a:moveTo>
                        <a:pt x="721" y="474"/>
                      </a:moveTo>
                      <a:lnTo>
                        <a:pt x="479" y="239"/>
                      </a:lnTo>
                      <a:lnTo>
                        <a:pt x="721" y="59"/>
                      </a:lnTo>
                      <a:lnTo>
                        <a:pt x="721" y="474"/>
                      </a:lnTo>
                      <a:close/>
                    </a:path>
                  </a:pathLst>
                </a:custGeom>
                <a:solidFill>
                  <a:srgbClr val="CDD5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grpSp>
        </p:grpSp>
        <p:sp>
          <p:nvSpPr>
            <p:cNvPr id="50" name="Rectangle 49">
              <a:extLst>
                <a:ext uri="{FF2B5EF4-FFF2-40B4-BE49-F238E27FC236}">
                  <a16:creationId xmlns:a16="http://schemas.microsoft.com/office/drawing/2014/main" id="{B55357A3-ED88-4199-997F-05B3388F2317}"/>
                </a:ext>
              </a:extLst>
            </p:cNvPr>
            <p:cNvSpPr/>
            <p:nvPr/>
          </p:nvSpPr>
          <p:spPr>
            <a:xfrm>
              <a:off x="767743" y="3224188"/>
              <a:ext cx="2452385" cy="605294"/>
            </a:xfrm>
            <a:prstGeom prst="rect">
              <a:avLst/>
            </a:prstGeom>
          </p:spPr>
          <p:txBody>
            <a:bodyPr wrap="square">
              <a:spAutoFit/>
            </a:bodyPr>
            <a:lstStyle/>
            <a:p>
              <a:pPr marL="0" marR="0" lvl="0" indent="0" algn="ctr" defTabSz="914400" eaLnBrk="1" fontAlgn="auto" latinLnBrk="0" hangingPunct="1">
                <a:lnSpc>
                  <a:spcPts val="2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Paperwork or </a:t>
              </a:r>
              <a:br>
                <a:rPr kumimoji="0" lang="en-GB" sz="1800" b="0" i="0" u="none" strike="noStrike" kern="0" cap="none" spc="0" normalizeH="0" baseline="0" noProof="0" dirty="0">
                  <a:ln>
                    <a:noFill/>
                  </a:ln>
                  <a:solidFill>
                    <a:schemeClr val="tx2"/>
                  </a:solidFill>
                  <a:effectLst/>
                  <a:uLnTx/>
                  <a:uFillTx/>
                  <a:latin typeface="Arial" panose="020B0604020202020204" pitchFamily="34" charset="0"/>
                </a:rPr>
              </a:b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bills left unattended </a:t>
              </a:r>
            </a:p>
          </p:txBody>
        </p:sp>
      </p:grpSp>
      <p:grpSp>
        <p:nvGrpSpPr>
          <p:cNvPr id="57" name="Group 56">
            <a:extLst>
              <a:ext uri="{FF2B5EF4-FFF2-40B4-BE49-F238E27FC236}">
                <a16:creationId xmlns:a16="http://schemas.microsoft.com/office/drawing/2014/main" id="{075B9F07-2672-4B67-8360-9548BB4C268E}"/>
              </a:ext>
            </a:extLst>
          </p:cNvPr>
          <p:cNvGrpSpPr/>
          <p:nvPr/>
        </p:nvGrpSpPr>
        <p:grpSpPr>
          <a:xfrm>
            <a:off x="3926236" y="2360062"/>
            <a:ext cx="1879052" cy="1802558"/>
            <a:chOff x="3374165" y="2023637"/>
            <a:chExt cx="1879052" cy="1802558"/>
          </a:xfrm>
        </p:grpSpPr>
        <p:grpSp>
          <p:nvGrpSpPr>
            <p:cNvPr id="58" name="Group 9">
              <a:extLst>
                <a:ext uri="{FF2B5EF4-FFF2-40B4-BE49-F238E27FC236}">
                  <a16:creationId xmlns:a16="http://schemas.microsoft.com/office/drawing/2014/main" id="{C9BA5298-8033-4A8A-8BB6-D54939A077CC}"/>
                </a:ext>
              </a:extLst>
            </p:cNvPr>
            <p:cNvGrpSpPr>
              <a:grpSpLocks noChangeAspect="1"/>
            </p:cNvGrpSpPr>
            <p:nvPr/>
          </p:nvGrpSpPr>
          <p:grpSpPr bwMode="auto">
            <a:xfrm>
              <a:off x="3618573" y="2023637"/>
              <a:ext cx="1390236" cy="1050695"/>
              <a:chOff x="3721" y="1690"/>
              <a:chExt cx="737" cy="557"/>
            </a:xfrm>
            <a:solidFill>
              <a:srgbClr val="CDD500"/>
            </a:solidFill>
          </p:grpSpPr>
          <p:sp>
            <p:nvSpPr>
              <p:cNvPr id="60" name="Freeform 10">
                <a:extLst>
                  <a:ext uri="{FF2B5EF4-FFF2-40B4-BE49-F238E27FC236}">
                    <a16:creationId xmlns:a16="http://schemas.microsoft.com/office/drawing/2014/main" id="{36CC2D25-7833-4776-871B-72FEE86EA17C}"/>
                  </a:ext>
                </a:extLst>
              </p:cNvPr>
              <p:cNvSpPr>
                <a:spLocks noEditPoints="1"/>
              </p:cNvSpPr>
              <p:nvPr/>
            </p:nvSpPr>
            <p:spPr bwMode="auto">
              <a:xfrm>
                <a:off x="4152" y="1889"/>
                <a:ext cx="306" cy="358"/>
              </a:xfrm>
              <a:custGeom>
                <a:avLst/>
                <a:gdLst>
                  <a:gd name="T0" fmla="*/ 116 w 130"/>
                  <a:gd name="T1" fmla="*/ 69 h 156"/>
                  <a:gd name="T2" fmla="*/ 116 w 130"/>
                  <a:gd name="T3" fmla="*/ 54 h 156"/>
                  <a:gd name="T4" fmla="*/ 65 w 130"/>
                  <a:gd name="T5" fmla="*/ 0 h 156"/>
                  <a:gd name="T6" fmla="*/ 13 w 130"/>
                  <a:gd name="T7" fmla="*/ 54 h 156"/>
                  <a:gd name="T8" fmla="*/ 13 w 130"/>
                  <a:gd name="T9" fmla="*/ 69 h 156"/>
                  <a:gd name="T10" fmla="*/ 0 w 130"/>
                  <a:gd name="T11" fmla="*/ 69 h 156"/>
                  <a:gd name="T12" fmla="*/ 0 w 130"/>
                  <a:gd name="T13" fmla="*/ 156 h 156"/>
                  <a:gd name="T14" fmla="*/ 130 w 130"/>
                  <a:gd name="T15" fmla="*/ 156 h 156"/>
                  <a:gd name="T16" fmla="*/ 130 w 130"/>
                  <a:gd name="T17" fmla="*/ 69 h 156"/>
                  <a:gd name="T18" fmla="*/ 116 w 130"/>
                  <a:gd name="T19" fmla="*/ 69 h 156"/>
                  <a:gd name="T20" fmla="*/ 76 w 130"/>
                  <a:gd name="T21" fmla="*/ 133 h 156"/>
                  <a:gd name="T22" fmla="*/ 56 w 130"/>
                  <a:gd name="T23" fmla="*/ 133 h 156"/>
                  <a:gd name="T24" fmla="*/ 61 w 130"/>
                  <a:gd name="T25" fmla="*/ 115 h 156"/>
                  <a:gd name="T26" fmla="*/ 53 w 130"/>
                  <a:gd name="T27" fmla="*/ 103 h 156"/>
                  <a:gd name="T28" fmla="*/ 66 w 130"/>
                  <a:gd name="T29" fmla="*/ 90 h 156"/>
                  <a:gd name="T30" fmla="*/ 79 w 130"/>
                  <a:gd name="T31" fmla="*/ 103 h 156"/>
                  <a:gd name="T32" fmla="*/ 72 w 130"/>
                  <a:gd name="T33" fmla="*/ 115 h 156"/>
                  <a:gd name="T34" fmla="*/ 76 w 130"/>
                  <a:gd name="T35" fmla="*/ 133 h 156"/>
                  <a:gd name="T36" fmla="*/ 101 w 130"/>
                  <a:gd name="T37" fmla="*/ 69 h 156"/>
                  <a:gd name="T38" fmla="*/ 29 w 130"/>
                  <a:gd name="T39" fmla="*/ 69 h 156"/>
                  <a:gd name="T40" fmla="*/ 29 w 130"/>
                  <a:gd name="T41" fmla="*/ 54 h 156"/>
                  <a:gd name="T42" fmla="*/ 29 w 130"/>
                  <a:gd name="T43" fmla="*/ 53 h 156"/>
                  <a:gd name="T44" fmla="*/ 65 w 130"/>
                  <a:gd name="T45" fmla="*/ 17 h 156"/>
                  <a:gd name="T46" fmla="*/ 101 w 130"/>
                  <a:gd name="T47" fmla="*/ 54 h 156"/>
                  <a:gd name="T48" fmla="*/ 101 w 130"/>
                  <a:gd name="T49" fmla="*/ 6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156">
                    <a:moveTo>
                      <a:pt x="116" y="69"/>
                    </a:moveTo>
                    <a:cubicBezTo>
                      <a:pt x="116" y="54"/>
                      <a:pt x="116" y="54"/>
                      <a:pt x="116" y="54"/>
                    </a:cubicBezTo>
                    <a:cubicBezTo>
                      <a:pt x="116" y="22"/>
                      <a:pt x="93" y="0"/>
                      <a:pt x="65" y="0"/>
                    </a:cubicBezTo>
                    <a:cubicBezTo>
                      <a:pt x="37" y="0"/>
                      <a:pt x="14" y="22"/>
                      <a:pt x="13" y="54"/>
                    </a:cubicBezTo>
                    <a:cubicBezTo>
                      <a:pt x="13" y="69"/>
                      <a:pt x="13" y="69"/>
                      <a:pt x="13" y="69"/>
                    </a:cubicBezTo>
                    <a:cubicBezTo>
                      <a:pt x="0" y="69"/>
                      <a:pt x="0" y="69"/>
                      <a:pt x="0" y="69"/>
                    </a:cubicBezTo>
                    <a:cubicBezTo>
                      <a:pt x="0" y="156"/>
                      <a:pt x="0" y="156"/>
                      <a:pt x="0" y="156"/>
                    </a:cubicBezTo>
                    <a:cubicBezTo>
                      <a:pt x="130" y="156"/>
                      <a:pt x="130" y="156"/>
                      <a:pt x="130" y="156"/>
                    </a:cubicBezTo>
                    <a:cubicBezTo>
                      <a:pt x="130" y="69"/>
                      <a:pt x="130" y="69"/>
                      <a:pt x="130" y="69"/>
                    </a:cubicBezTo>
                    <a:lnTo>
                      <a:pt x="116" y="69"/>
                    </a:lnTo>
                    <a:close/>
                    <a:moveTo>
                      <a:pt x="76" y="133"/>
                    </a:moveTo>
                    <a:cubicBezTo>
                      <a:pt x="56" y="133"/>
                      <a:pt x="56" y="133"/>
                      <a:pt x="56" y="133"/>
                    </a:cubicBezTo>
                    <a:cubicBezTo>
                      <a:pt x="61" y="115"/>
                      <a:pt x="61" y="115"/>
                      <a:pt x="61" y="115"/>
                    </a:cubicBezTo>
                    <a:cubicBezTo>
                      <a:pt x="56" y="113"/>
                      <a:pt x="53" y="108"/>
                      <a:pt x="53" y="103"/>
                    </a:cubicBezTo>
                    <a:cubicBezTo>
                      <a:pt x="53" y="96"/>
                      <a:pt x="59" y="90"/>
                      <a:pt x="66" y="90"/>
                    </a:cubicBezTo>
                    <a:cubicBezTo>
                      <a:pt x="73" y="90"/>
                      <a:pt x="79" y="96"/>
                      <a:pt x="79" y="103"/>
                    </a:cubicBezTo>
                    <a:cubicBezTo>
                      <a:pt x="79" y="108"/>
                      <a:pt x="76" y="113"/>
                      <a:pt x="72" y="115"/>
                    </a:cubicBezTo>
                    <a:lnTo>
                      <a:pt x="76" y="133"/>
                    </a:lnTo>
                    <a:close/>
                    <a:moveTo>
                      <a:pt x="101" y="69"/>
                    </a:moveTo>
                    <a:cubicBezTo>
                      <a:pt x="29" y="69"/>
                      <a:pt x="29" y="69"/>
                      <a:pt x="29" y="69"/>
                    </a:cubicBezTo>
                    <a:cubicBezTo>
                      <a:pt x="29" y="54"/>
                      <a:pt x="29" y="54"/>
                      <a:pt x="29" y="54"/>
                    </a:cubicBezTo>
                    <a:cubicBezTo>
                      <a:pt x="29" y="53"/>
                      <a:pt x="29" y="53"/>
                      <a:pt x="29" y="53"/>
                    </a:cubicBezTo>
                    <a:cubicBezTo>
                      <a:pt x="31" y="30"/>
                      <a:pt x="46" y="17"/>
                      <a:pt x="65" y="17"/>
                    </a:cubicBezTo>
                    <a:cubicBezTo>
                      <a:pt x="84" y="17"/>
                      <a:pt x="100" y="31"/>
                      <a:pt x="101" y="54"/>
                    </a:cubicBezTo>
                    <a:lnTo>
                      <a:pt x="101"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61" name="Freeform 11">
                <a:extLst>
                  <a:ext uri="{FF2B5EF4-FFF2-40B4-BE49-F238E27FC236}">
                    <a16:creationId xmlns:a16="http://schemas.microsoft.com/office/drawing/2014/main" id="{A4FAE0CC-1518-4F57-A72A-0A61EA86966E}"/>
                  </a:ext>
                </a:extLst>
              </p:cNvPr>
              <p:cNvSpPr>
                <a:spLocks noEditPoints="1"/>
              </p:cNvSpPr>
              <p:nvPr/>
            </p:nvSpPr>
            <p:spPr bwMode="auto">
              <a:xfrm>
                <a:off x="3721" y="1690"/>
                <a:ext cx="629" cy="449"/>
              </a:xfrm>
              <a:custGeom>
                <a:avLst/>
                <a:gdLst>
                  <a:gd name="T0" fmla="*/ 171 w 267"/>
                  <a:gd name="T1" fmla="*/ 180 h 196"/>
                  <a:gd name="T2" fmla="*/ 27 w 267"/>
                  <a:gd name="T3" fmla="*/ 180 h 196"/>
                  <a:gd name="T4" fmla="*/ 111 w 267"/>
                  <a:gd name="T5" fmla="*/ 95 h 196"/>
                  <a:gd name="T6" fmla="*/ 134 w 267"/>
                  <a:gd name="T7" fmla="*/ 112 h 196"/>
                  <a:gd name="T8" fmla="*/ 158 w 267"/>
                  <a:gd name="T9" fmla="*/ 93 h 196"/>
                  <a:gd name="T10" fmla="*/ 188 w 267"/>
                  <a:gd name="T11" fmla="*/ 123 h 196"/>
                  <a:gd name="T12" fmla="*/ 194 w 267"/>
                  <a:gd name="T13" fmla="*/ 107 h 196"/>
                  <a:gd name="T14" fmla="*/ 171 w 267"/>
                  <a:gd name="T15" fmla="*/ 84 h 196"/>
                  <a:gd name="T16" fmla="*/ 252 w 267"/>
                  <a:gd name="T17" fmla="*/ 23 h 196"/>
                  <a:gd name="T18" fmla="*/ 252 w 267"/>
                  <a:gd name="T19" fmla="*/ 75 h 196"/>
                  <a:gd name="T20" fmla="*/ 267 w 267"/>
                  <a:gd name="T21" fmla="*/ 78 h 196"/>
                  <a:gd name="T22" fmla="*/ 267 w 267"/>
                  <a:gd name="T23" fmla="*/ 0 h 196"/>
                  <a:gd name="T24" fmla="*/ 0 w 267"/>
                  <a:gd name="T25" fmla="*/ 0 h 196"/>
                  <a:gd name="T26" fmla="*/ 0 w 267"/>
                  <a:gd name="T27" fmla="*/ 196 h 196"/>
                  <a:gd name="T28" fmla="*/ 171 w 267"/>
                  <a:gd name="T29" fmla="*/ 196 h 196"/>
                  <a:gd name="T30" fmla="*/ 171 w 267"/>
                  <a:gd name="T31" fmla="*/ 180 h 196"/>
                  <a:gd name="T32" fmla="*/ 237 w 267"/>
                  <a:gd name="T33" fmla="*/ 15 h 196"/>
                  <a:gd name="T34" fmla="*/ 134 w 267"/>
                  <a:gd name="T35" fmla="*/ 92 h 196"/>
                  <a:gd name="T36" fmla="*/ 34 w 267"/>
                  <a:gd name="T37" fmla="*/ 15 h 196"/>
                  <a:gd name="T38" fmla="*/ 237 w 267"/>
                  <a:gd name="T39" fmla="*/ 15 h 196"/>
                  <a:gd name="T40" fmla="*/ 16 w 267"/>
                  <a:gd name="T41" fmla="*/ 21 h 196"/>
                  <a:gd name="T42" fmla="*/ 99 w 267"/>
                  <a:gd name="T43" fmla="*/ 85 h 196"/>
                  <a:gd name="T44" fmla="*/ 16 w 267"/>
                  <a:gd name="T45" fmla="*/ 169 h 196"/>
                  <a:gd name="T46" fmla="*/ 16 w 267"/>
                  <a:gd name="T47" fmla="*/ 2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7" h="196">
                    <a:moveTo>
                      <a:pt x="171" y="180"/>
                    </a:moveTo>
                    <a:cubicBezTo>
                      <a:pt x="27" y="180"/>
                      <a:pt x="27" y="180"/>
                      <a:pt x="27" y="180"/>
                    </a:cubicBezTo>
                    <a:cubicBezTo>
                      <a:pt x="111" y="95"/>
                      <a:pt x="111" y="95"/>
                      <a:pt x="111" y="95"/>
                    </a:cubicBezTo>
                    <a:cubicBezTo>
                      <a:pt x="134" y="112"/>
                      <a:pt x="134" y="112"/>
                      <a:pt x="134" y="112"/>
                    </a:cubicBezTo>
                    <a:cubicBezTo>
                      <a:pt x="158" y="93"/>
                      <a:pt x="158" y="93"/>
                      <a:pt x="158" y="93"/>
                    </a:cubicBezTo>
                    <a:cubicBezTo>
                      <a:pt x="188" y="123"/>
                      <a:pt x="188" y="123"/>
                      <a:pt x="188" y="123"/>
                    </a:cubicBezTo>
                    <a:cubicBezTo>
                      <a:pt x="189" y="117"/>
                      <a:pt x="191" y="112"/>
                      <a:pt x="194" y="107"/>
                    </a:cubicBezTo>
                    <a:cubicBezTo>
                      <a:pt x="171" y="84"/>
                      <a:pt x="171" y="84"/>
                      <a:pt x="171" y="84"/>
                    </a:cubicBezTo>
                    <a:cubicBezTo>
                      <a:pt x="252" y="23"/>
                      <a:pt x="252" y="23"/>
                      <a:pt x="252" y="23"/>
                    </a:cubicBezTo>
                    <a:cubicBezTo>
                      <a:pt x="252" y="75"/>
                      <a:pt x="252" y="75"/>
                      <a:pt x="252" y="75"/>
                    </a:cubicBezTo>
                    <a:cubicBezTo>
                      <a:pt x="257" y="75"/>
                      <a:pt x="262" y="76"/>
                      <a:pt x="267" y="78"/>
                    </a:cubicBezTo>
                    <a:cubicBezTo>
                      <a:pt x="267" y="0"/>
                      <a:pt x="267" y="0"/>
                      <a:pt x="267" y="0"/>
                    </a:cubicBezTo>
                    <a:cubicBezTo>
                      <a:pt x="0" y="0"/>
                      <a:pt x="0" y="0"/>
                      <a:pt x="0" y="0"/>
                    </a:cubicBezTo>
                    <a:cubicBezTo>
                      <a:pt x="0" y="196"/>
                      <a:pt x="0" y="196"/>
                      <a:pt x="0" y="196"/>
                    </a:cubicBezTo>
                    <a:cubicBezTo>
                      <a:pt x="171" y="196"/>
                      <a:pt x="171" y="196"/>
                      <a:pt x="171" y="196"/>
                    </a:cubicBezTo>
                    <a:lnTo>
                      <a:pt x="171" y="180"/>
                    </a:lnTo>
                    <a:close/>
                    <a:moveTo>
                      <a:pt x="237" y="15"/>
                    </a:moveTo>
                    <a:cubicBezTo>
                      <a:pt x="134" y="92"/>
                      <a:pt x="134" y="92"/>
                      <a:pt x="134" y="92"/>
                    </a:cubicBezTo>
                    <a:cubicBezTo>
                      <a:pt x="34" y="15"/>
                      <a:pt x="34" y="15"/>
                      <a:pt x="34" y="15"/>
                    </a:cubicBezTo>
                    <a:lnTo>
                      <a:pt x="237" y="15"/>
                    </a:lnTo>
                    <a:close/>
                    <a:moveTo>
                      <a:pt x="16" y="21"/>
                    </a:moveTo>
                    <a:cubicBezTo>
                      <a:pt x="99" y="85"/>
                      <a:pt x="99" y="85"/>
                      <a:pt x="99" y="85"/>
                    </a:cubicBezTo>
                    <a:cubicBezTo>
                      <a:pt x="16" y="169"/>
                      <a:pt x="16" y="169"/>
                      <a:pt x="16" y="169"/>
                    </a:cubicBezTo>
                    <a:lnTo>
                      <a:pt x="16"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grpSp>
        <p:sp>
          <p:nvSpPr>
            <p:cNvPr id="59" name="Rectangle 58">
              <a:extLst>
                <a:ext uri="{FF2B5EF4-FFF2-40B4-BE49-F238E27FC236}">
                  <a16:creationId xmlns:a16="http://schemas.microsoft.com/office/drawing/2014/main" id="{21363AEE-08A7-4DD5-A16B-188FE9577269}"/>
                </a:ext>
              </a:extLst>
            </p:cNvPr>
            <p:cNvSpPr/>
            <p:nvPr/>
          </p:nvSpPr>
          <p:spPr>
            <a:xfrm>
              <a:off x="3374165" y="3220901"/>
              <a:ext cx="1879052" cy="605294"/>
            </a:xfrm>
            <a:prstGeom prst="rect">
              <a:avLst/>
            </a:prstGeom>
          </p:spPr>
          <p:txBody>
            <a:bodyPr wrap="square">
              <a:spAutoFit/>
            </a:bodyPr>
            <a:lstStyle/>
            <a:p>
              <a:pPr marL="0" marR="0" lvl="0" indent="0" algn="ctr" defTabSz="914400" eaLnBrk="1" fontAlgn="auto" latinLnBrk="0" hangingPunct="1">
                <a:lnSpc>
                  <a:spcPts val="2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Phishing or </a:t>
              </a:r>
              <a:br>
                <a:rPr kumimoji="0" lang="en-GB" sz="1800" b="0" i="0" u="none" strike="noStrike" kern="0" cap="none" spc="0" normalizeH="0" baseline="0" noProof="0" dirty="0">
                  <a:ln>
                    <a:noFill/>
                  </a:ln>
                  <a:solidFill>
                    <a:schemeClr val="tx2"/>
                  </a:solidFill>
                  <a:effectLst/>
                  <a:uLnTx/>
                  <a:uFillTx/>
                  <a:latin typeface="Arial" panose="020B0604020202020204" pitchFamily="34" charset="0"/>
                </a:rPr>
              </a:b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scam emails </a:t>
              </a:r>
            </a:p>
          </p:txBody>
        </p:sp>
      </p:grpSp>
      <p:grpSp>
        <p:nvGrpSpPr>
          <p:cNvPr id="62" name="Group 61">
            <a:extLst>
              <a:ext uri="{FF2B5EF4-FFF2-40B4-BE49-F238E27FC236}">
                <a16:creationId xmlns:a16="http://schemas.microsoft.com/office/drawing/2014/main" id="{A7EB889C-A5D1-4EC0-91B9-82717B641B1F}"/>
              </a:ext>
            </a:extLst>
          </p:cNvPr>
          <p:cNvGrpSpPr/>
          <p:nvPr/>
        </p:nvGrpSpPr>
        <p:grpSpPr>
          <a:xfrm>
            <a:off x="6484812" y="2359897"/>
            <a:ext cx="1879052" cy="1822247"/>
            <a:chOff x="5828960" y="2023472"/>
            <a:chExt cx="1879052" cy="1822247"/>
          </a:xfrm>
        </p:grpSpPr>
        <p:grpSp>
          <p:nvGrpSpPr>
            <p:cNvPr id="63" name="Group 4">
              <a:extLst>
                <a:ext uri="{FF2B5EF4-FFF2-40B4-BE49-F238E27FC236}">
                  <a16:creationId xmlns:a16="http://schemas.microsoft.com/office/drawing/2014/main" id="{D9FCF31A-7ED0-4C52-B71B-630FFCDDB318}"/>
                </a:ext>
              </a:extLst>
            </p:cNvPr>
            <p:cNvGrpSpPr>
              <a:grpSpLocks noChangeAspect="1"/>
            </p:cNvGrpSpPr>
            <p:nvPr/>
          </p:nvGrpSpPr>
          <p:grpSpPr bwMode="auto">
            <a:xfrm>
              <a:off x="5927877" y="2023472"/>
              <a:ext cx="1681219" cy="1051024"/>
              <a:chOff x="3685" y="1753"/>
              <a:chExt cx="803" cy="502"/>
            </a:xfrm>
            <a:solidFill>
              <a:srgbClr val="CDD500"/>
            </a:solidFill>
          </p:grpSpPr>
          <p:sp>
            <p:nvSpPr>
              <p:cNvPr id="65" name="Freeform 5">
                <a:extLst>
                  <a:ext uri="{FF2B5EF4-FFF2-40B4-BE49-F238E27FC236}">
                    <a16:creationId xmlns:a16="http://schemas.microsoft.com/office/drawing/2014/main" id="{42030A49-7E45-4D44-8D5D-700F536BAA94}"/>
                  </a:ext>
                </a:extLst>
              </p:cNvPr>
              <p:cNvSpPr>
                <a:spLocks noEditPoints="1"/>
              </p:cNvSpPr>
              <p:nvPr/>
            </p:nvSpPr>
            <p:spPr bwMode="auto">
              <a:xfrm>
                <a:off x="3685" y="1753"/>
                <a:ext cx="773" cy="502"/>
              </a:xfrm>
              <a:custGeom>
                <a:avLst/>
                <a:gdLst>
                  <a:gd name="T0" fmla="*/ 357 w 393"/>
                  <a:gd name="T1" fmla="*/ 235 h 262"/>
                  <a:gd name="T2" fmla="*/ 357 w 393"/>
                  <a:gd name="T3" fmla="*/ 207 h 262"/>
                  <a:gd name="T4" fmla="*/ 341 w 393"/>
                  <a:gd name="T5" fmla="*/ 207 h 262"/>
                  <a:gd name="T6" fmla="*/ 341 w 393"/>
                  <a:gd name="T7" fmla="*/ 221 h 262"/>
                  <a:gd name="T8" fmla="*/ 48 w 393"/>
                  <a:gd name="T9" fmla="*/ 221 h 262"/>
                  <a:gd name="T10" fmla="*/ 48 w 393"/>
                  <a:gd name="T11" fmla="*/ 15 h 262"/>
                  <a:gd name="T12" fmla="*/ 341 w 393"/>
                  <a:gd name="T13" fmla="*/ 15 h 262"/>
                  <a:gd name="T14" fmla="*/ 341 w 393"/>
                  <a:gd name="T15" fmla="*/ 27 h 262"/>
                  <a:gd name="T16" fmla="*/ 342 w 393"/>
                  <a:gd name="T17" fmla="*/ 27 h 262"/>
                  <a:gd name="T18" fmla="*/ 357 w 393"/>
                  <a:gd name="T19" fmla="*/ 29 h 262"/>
                  <a:gd name="T20" fmla="*/ 357 w 393"/>
                  <a:gd name="T21" fmla="*/ 0 h 262"/>
                  <a:gd name="T22" fmla="*/ 33 w 393"/>
                  <a:gd name="T23" fmla="*/ 0 h 262"/>
                  <a:gd name="T24" fmla="*/ 33 w 393"/>
                  <a:gd name="T25" fmla="*/ 235 h 262"/>
                  <a:gd name="T26" fmla="*/ 0 w 393"/>
                  <a:gd name="T27" fmla="*/ 235 h 262"/>
                  <a:gd name="T28" fmla="*/ 0 w 393"/>
                  <a:gd name="T29" fmla="*/ 262 h 262"/>
                  <a:gd name="T30" fmla="*/ 393 w 393"/>
                  <a:gd name="T31" fmla="*/ 262 h 262"/>
                  <a:gd name="T32" fmla="*/ 393 w 393"/>
                  <a:gd name="T33" fmla="*/ 235 h 262"/>
                  <a:gd name="T34" fmla="*/ 357 w 393"/>
                  <a:gd name="T35" fmla="*/ 235 h 262"/>
                  <a:gd name="T36" fmla="*/ 199 w 393"/>
                  <a:gd name="T37" fmla="*/ 1 h 262"/>
                  <a:gd name="T38" fmla="*/ 206 w 393"/>
                  <a:gd name="T39" fmla="*/ 7 h 262"/>
                  <a:gd name="T40" fmla="*/ 199 w 393"/>
                  <a:gd name="T41" fmla="*/ 14 h 262"/>
                  <a:gd name="T42" fmla="*/ 192 w 393"/>
                  <a:gd name="T43" fmla="*/ 7 h 262"/>
                  <a:gd name="T44" fmla="*/ 199 w 393"/>
                  <a:gd name="T45" fmla="*/ 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3" h="262">
                    <a:moveTo>
                      <a:pt x="357" y="235"/>
                    </a:moveTo>
                    <a:cubicBezTo>
                      <a:pt x="357" y="207"/>
                      <a:pt x="357" y="207"/>
                      <a:pt x="357" y="207"/>
                    </a:cubicBezTo>
                    <a:cubicBezTo>
                      <a:pt x="341" y="207"/>
                      <a:pt x="341" y="207"/>
                      <a:pt x="341" y="207"/>
                    </a:cubicBezTo>
                    <a:cubicBezTo>
                      <a:pt x="341" y="221"/>
                      <a:pt x="341" y="221"/>
                      <a:pt x="341" y="221"/>
                    </a:cubicBezTo>
                    <a:cubicBezTo>
                      <a:pt x="48" y="221"/>
                      <a:pt x="48" y="221"/>
                      <a:pt x="48" y="221"/>
                    </a:cubicBezTo>
                    <a:cubicBezTo>
                      <a:pt x="48" y="15"/>
                      <a:pt x="48" y="15"/>
                      <a:pt x="48" y="15"/>
                    </a:cubicBezTo>
                    <a:cubicBezTo>
                      <a:pt x="341" y="15"/>
                      <a:pt x="341" y="15"/>
                      <a:pt x="341" y="15"/>
                    </a:cubicBezTo>
                    <a:cubicBezTo>
                      <a:pt x="341" y="27"/>
                      <a:pt x="341" y="27"/>
                      <a:pt x="341" y="27"/>
                    </a:cubicBezTo>
                    <a:cubicBezTo>
                      <a:pt x="342" y="27"/>
                      <a:pt x="342" y="27"/>
                      <a:pt x="342" y="27"/>
                    </a:cubicBezTo>
                    <a:cubicBezTo>
                      <a:pt x="347" y="27"/>
                      <a:pt x="352" y="28"/>
                      <a:pt x="357" y="29"/>
                    </a:cubicBezTo>
                    <a:cubicBezTo>
                      <a:pt x="357" y="0"/>
                      <a:pt x="357" y="0"/>
                      <a:pt x="357" y="0"/>
                    </a:cubicBezTo>
                    <a:cubicBezTo>
                      <a:pt x="33" y="0"/>
                      <a:pt x="33" y="0"/>
                      <a:pt x="33" y="0"/>
                    </a:cubicBezTo>
                    <a:cubicBezTo>
                      <a:pt x="33" y="235"/>
                      <a:pt x="33" y="235"/>
                      <a:pt x="33" y="235"/>
                    </a:cubicBezTo>
                    <a:cubicBezTo>
                      <a:pt x="0" y="235"/>
                      <a:pt x="0" y="235"/>
                      <a:pt x="0" y="235"/>
                    </a:cubicBezTo>
                    <a:cubicBezTo>
                      <a:pt x="0" y="262"/>
                      <a:pt x="0" y="262"/>
                      <a:pt x="0" y="262"/>
                    </a:cubicBezTo>
                    <a:cubicBezTo>
                      <a:pt x="393" y="262"/>
                      <a:pt x="393" y="262"/>
                      <a:pt x="393" y="262"/>
                    </a:cubicBezTo>
                    <a:cubicBezTo>
                      <a:pt x="393" y="235"/>
                      <a:pt x="393" y="235"/>
                      <a:pt x="393" y="235"/>
                    </a:cubicBezTo>
                    <a:lnTo>
                      <a:pt x="357" y="235"/>
                    </a:lnTo>
                    <a:close/>
                    <a:moveTo>
                      <a:pt x="199" y="1"/>
                    </a:moveTo>
                    <a:cubicBezTo>
                      <a:pt x="202" y="1"/>
                      <a:pt x="206" y="4"/>
                      <a:pt x="206" y="7"/>
                    </a:cubicBezTo>
                    <a:cubicBezTo>
                      <a:pt x="206" y="11"/>
                      <a:pt x="202" y="14"/>
                      <a:pt x="199" y="14"/>
                    </a:cubicBezTo>
                    <a:cubicBezTo>
                      <a:pt x="195" y="14"/>
                      <a:pt x="192" y="11"/>
                      <a:pt x="192" y="7"/>
                    </a:cubicBezTo>
                    <a:cubicBezTo>
                      <a:pt x="192" y="4"/>
                      <a:pt x="195" y="1"/>
                      <a:pt x="19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66" name="Freeform 6">
                <a:extLst>
                  <a:ext uri="{FF2B5EF4-FFF2-40B4-BE49-F238E27FC236}">
                    <a16:creationId xmlns:a16="http://schemas.microsoft.com/office/drawing/2014/main" id="{F3624E7A-60C8-4C60-BB7E-C7306B5FBCD9}"/>
                  </a:ext>
                </a:extLst>
              </p:cNvPr>
              <p:cNvSpPr>
                <a:spLocks noEditPoints="1"/>
              </p:cNvSpPr>
              <p:nvPr/>
            </p:nvSpPr>
            <p:spPr bwMode="auto">
              <a:xfrm>
                <a:off x="4230" y="1828"/>
                <a:ext cx="258" cy="299"/>
              </a:xfrm>
              <a:custGeom>
                <a:avLst/>
                <a:gdLst>
                  <a:gd name="T0" fmla="*/ 117 w 131"/>
                  <a:gd name="T1" fmla="*/ 69 h 156"/>
                  <a:gd name="T2" fmla="*/ 117 w 131"/>
                  <a:gd name="T3" fmla="*/ 54 h 156"/>
                  <a:gd name="T4" fmla="*/ 65 w 131"/>
                  <a:gd name="T5" fmla="*/ 0 h 156"/>
                  <a:gd name="T6" fmla="*/ 14 w 131"/>
                  <a:gd name="T7" fmla="*/ 51 h 156"/>
                  <a:gd name="T8" fmla="*/ 30 w 131"/>
                  <a:gd name="T9" fmla="*/ 51 h 156"/>
                  <a:gd name="T10" fmla="*/ 65 w 131"/>
                  <a:gd name="T11" fmla="*/ 17 h 156"/>
                  <a:gd name="T12" fmla="*/ 101 w 131"/>
                  <a:gd name="T13" fmla="*/ 54 h 156"/>
                  <a:gd name="T14" fmla="*/ 101 w 131"/>
                  <a:gd name="T15" fmla="*/ 69 h 156"/>
                  <a:gd name="T16" fmla="*/ 42 w 131"/>
                  <a:gd name="T17" fmla="*/ 69 h 156"/>
                  <a:gd name="T18" fmla="*/ 30 w 131"/>
                  <a:gd name="T19" fmla="*/ 69 h 156"/>
                  <a:gd name="T20" fmla="*/ 14 w 131"/>
                  <a:gd name="T21" fmla="*/ 69 h 156"/>
                  <a:gd name="T22" fmla="*/ 5 w 131"/>
                  <a:gd name="T23" fmla="*/ 69 h 156"/>
                  <a:gd name="T24" fmla="*/ 0 w 131"/>
                  <a:gd name="T25" fmla="*/ 69 h 156"/>
                  <a:gd name="T26" fmla="*/ 0 w 131"/>
                  <a:gd name="T27" fmla="*/ 156 h 156"/>
                  <a:gd name="T28" fmla="*/ 131 w 131"/>
                  <a:gd name="T29" fmla="*/ 156 h 156"/>
                  <a:gd name="T30" fmla="*/ 131 w 131"/>
                  <a:gd name="T31" fmla="*/ 69 h 156"/>
                  <a:gd name="T32" fmla="*/ 117 w 131"/>
                  <a:gd name="T33" fmla="*/ 69 h 156"/>
                  <a:gd name="T34" fmla="*/ 77 w 131"/>
                  <a:gd name="T35" fmla="*/ 133 h 156"/>
                  <a:gd name="T36" fmla="*/ 57 w 131"/>
                  <a:gd name="T37" fmla="*/ 133 h 156"/>
                  <a:gd name="T38" fmla="*/ 61 w 131"/>
                  <a:gd name="T39" fmla="*/ 115 h 156"/>
                  <a:gd name="T40" fmla="*/ 54 w 131"/>
                  <a:gd name="T41" fmla="*/ 103 h 156"/>
                  <a:gd name="T42" fmla="*/ 67 w 131"/>
                  <a:gd name="T43" fmla="*/ 90 h 156"/>
                  <a:gd name="T44" fmla="*/ 80 w 131"/>
                  <a:gd name="T45" fmla="*/ 103 h 156"/>
                  <a:gd name="T46" fmla="*/ 72 w 131"/>
                  <a:gd name="T47" fmla="*/ 115 h 156"/>
                  <a:gd name="T48" fmla="*/ 77 w 131"/>
                  <a:gd name="T49" fmla="*/ 13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56">
                    <a:moveTo>
                      <a:pt x="117" y="69"/>
                    </a:moveTo>
                    <a:cubicBezTo>
                      <a:pt x="117" y="54"/>
                      <a:pt x="117" y="54"/>
                      <a:pt x="117" y="54"/>
                    </a:cubicBezTo>
                    <a:cubicBezTo>
                      <a:pt x="116" y="22"/>
                      <a:pt x="93" y="0"/>
                      <a:pt x="65" y="0"/>
                    </a:cubicBezTo>
                    <a:cubicBezTo>
                      <a:pt x="38" y="0"/>
                      <a:pt x="16" y="21"/>
                      <a:pt x="14" y="51"/>
                    </a:cubicBezTo>
                    <a:cubicBezTo>
                      <a:pt x="30" y="51"/>
                      <a:pt x="30" y="51"/>
                      <a:pt x="30" y="51"/>
                    </a:cubicBezTo>
                    <a:cubicBezTo>
                      <a:pt x="32" y="30"/>
                      <a:pt x="47" y="17"/>
                      <a:pt x="65" y="17"/>
                    </a:cubicBezTo>
                    <a:cubicBezTo>
                      <a:pt x="85" y="17"/>
                      <a:pt x="100" y="31"/>
                      <a:pt x="101" y="54"/>
                    </a:cubicBezTo>
                    <a:cubicBezTo>
                      <a:pt x="101" y="69"/>
                      <a:pt x="101" y="69"/>
                      <a:pt x="101" y="69"/>
                    </a:cubicBezTo>
                    <a:cubicBezTo>
                      <a:pt x="42" y="69"/>
                      <a:pt x="42" y="69"/>
                      <a:pt x="42" y="69"/>
                    </a:cubicBezTo>
                    <a:cubicBezTo>
                      <a:pt x="30" y="69"/>
                      <a:pt x="30" y="69"/>
                      <a:pt x="30" y="69"/>
                    </a:cubicBezTo>
                    <a:cubicBezTo>
                      <a:pt x="14" y="69"/>
                      <a:pt x="14" y="69"/>
                      <a:pt x="14" y="69"/>
                    </a:cubicBezTo>
                    <a:cubicBezTo>
                      <a:pt x="5" y="69"/>
                      <a:pt x="5" y="69"/>
                      <a:pt x="5" y="69"/>
                    </a:cubicBezTo>
                    <a:cubicBezTo>
                      <a:pt x="0" y="69"/>
                      <a:pt x="0" y="69"/>
                      <a:pt x="0" y="69"/>
                    </a:cubicBezTo>
                    <a:cubicBezTo>
                      <a:pt x="0" y="156"/>
                      <a:pt x="0" y="156"/>
                      <a:pt x="0" y="156"/>
                    </a:cubicBezTo>
                    <a:cubicBezTo>
                      <a:pt x="131" y="156"/>
                      <a:pt x="131" y="156"/>
                      <a:pt x="131" y="156"/>
                    </a:cubicBezTo>
                    <a:cubicBezTo>
                      <a:pt x="131" y="69"/>
                      <a:pt x="131" y="69"/>
                      <a:pt x="131" y="69"/>
                    </a:cubicBezTo>
                    <a:lnTo>
                      <a:pt x="117" y="69"/>
                    </a:lnTo>
                    <a:close/>
                    <a:moveTo>
                      <a:pt x="77" y="133"/>
                    </a:moveTo>
                    <a:cubicBezTo>
                      <a:pt x="57" y="133"/>
                      <a:pt x="57" y="133"/>
                      <a:pt x="57" y="133"/>
                    </a:cubicBezTo>
                    <a:cubicBezTo>
                      <a:pt x="61" y="115"/>
                      <a:pt x="61" y="115"/>
                      <a:pt x="61" y="115"/>
                    </a:cubicBezTo>
                    <a:cubicBezTo>
                      <a:pt x="57" y="113"/>
                      <a:pt x="54" y="109"/>
                      <a:pt x="54" y="103"/>
                    </a:cubicBezTo>
                    <a:cubicBezTo>
                      <a:pt x="54" y="96"/>
                      <a:pt x="60" y="90"/>
                      <a:pt x="67" y="90"/>
                    </a:cubicBezTo>
                    <a:cubicBezTo>
                      <a:pt x="74" y="90"/>
                      <a:pt x="80" y="96"/>
                      <a:pt x="80" y="103"/>
                    </a:cubicBezTo>
                    <a:cubicBezTo>
                      <a:pt x="80" y="109"/>
                      <a:pt x="77" y="113"/>
                      <a:pt x="72" y="115"/>
                    </a:cubicBezTo>
                    <a:lnTo>
                      <a:pt x="77"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grpSp>
        <p:sp>
          <p:nvSpPr>
            <p:cNvPr id="64" name="Rectangle 63">
              <a:extLst>
                <a:ext uri="{FF2B5EF4-FFF2-40B4-BE49-F238E27FC236}">
                  <a16:creationId xmlns:a16="http://schemas.microsoft.com/office/drawing/2014/main" id="{59126440-6E04-40AA-BDBC-CB4F03F1529E}"/>
                </a:ext>
              </a:extLst>
            </p:cNvPr>
            <p:cNvSpPr/>
            <p:nvPr/>
          </p:nvSpPr>
          <p:spPr>
            <a:xfrm>
              <a:off x="5828960" y="3240425"/>
              <a:ext cx="1879052" cy="605294"/>
            </a:xfrm>
            <a:prstGeom prst="rect">
              <a:avLst/>
            </a:prstGeom>
          </p:spPr>
          <p:txBody>
            <a:bodyPr wrap="square">
              <a:spAutoFit/>
            </a:bodyPr>
            <a:lstStyle/>
            <a:p>
              <a:pPr marL="0" marR="0" lvl="0" indent="0" algn="ctr" defTabSz="914400" eaLnBrk="1" fontAlgn="auto" latinLnBrk="0" hangingPunct="1">
                <a:lnSpc>
                  <a:spcPts val="2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Unsecure websites </a:t>
              </a:r>
            </a:p>
          </p:txBody>
        </p:sp>
      </p:grpSp>
      <p:grpSp>
        <p:nvGrpSpPr>
          <p:cNvPr id="67" name="Group 66">
            <a:extLst>
              <a:ext uri="{FF2B5EF4-FFF2-40B4-BE49-F238E27FC236}">
                <a16:creationId xmlns:a16="http://schemas.microsoft.com/office/drawing/2014/main" id="{89614308-0D36-478C-9727-75BDAF1F91CA}"/>
              </a:ext>
            </a:extLst>
          </p:cNvPr>
          <p:cNvGrpSpPr/>
          <p:nvPr/>
        </p:nvGrpSpPr>
        <p:grpSpPr>
          <a:xfrm>
            <a:off x="9043388" y="2253154"/>
            <a:ext cx="1879052" cy="1899032"/>
            <a:chOff x="8693657" y="1916729"/>
            <a:chExt cx="1879052" cy="1899032"/>
          </a:xfrm>
        </p:grpSpPr>
        <p:grpSp>
          <p:nvGrpSpPr>
            <p:cNvPr id="68" name="Group 14">
              <a:extLst>
                <a:ext uri="{FF2B5EF4-FFF2-40B4-BE49-F238E27FC236}">
                  <a16:creationId xmlns:a16="http://schemas.microsoft.com/office/drawing/2014/main" id="{351FB275-6D96-4937-97C2-5AE9E30108EF}"/>
                </a:ext>
              </a:extLst>
            </p:cNvPr>
            <p:cNvGrpSpPr>
              <a:grpSpLocks noChangeAspect="1"/>
            </p:cNvGrpSpPr>
            <p:nvPr/>
          </p:nvGrpSpPr>
          <p:grpSpPr bwMode="auto">
            <a:xfrm>
              <a:off x="9019228" y="1916729"/>
              <a:ext cx="1227911" cy="1264511"/>
              <a:chOff x="3746" y="1566"/>
              <a:chExt cx="671" cy="691"/>
            </a:xfrm>
            <a:solidFill>
              <a:srgbClr val="CDD500"/>
            </a:solidFill>
          </p:grpSpPr>
          <p:sp>
            <p:nvSpPr>
              <p:cNvPr id="70" name="Freeform 15">
                <a:extLst>
                  <a:ext uri="{FF2B5EF4-FFF2-40B4-BE49-F238E27FC236}">
                    <a16:creationId xmlns:a16="http://schemas.microsoft.com/office/drawing/2014/main" id="{43067367-63A7-4F47-B52D-577EDB2E9220}"/>
                  </a:ext>
                </a:extLst>
              </p:cNvPr>
              <p:cNvSpPr>
                <a:spLocks/>
              </p:cNvSpPr>
              <p:nvPr/>
            </p:nvSpPr>
            <p:spPr bwMode="auto">
              <a:xfrm>
                <a:off x="4032" y="1683"/>
                <a:ext cx="88" cy="86"/>
              </a:xfrm>
              <a:custGeom>
                <a:avLst/>
                <a:gdLst>
                  <a:gd name="T0" fmla="*/ 16 w 32"/>
                  <a:gd name="T1" fmla="*/ 0 h 32"/>
                  <a:gd name="T2" fmla="*/ 0 w 32"/>
                  <a:gd name="T3" fmla="*/ 16 h 32"/>
                  <a:gd name="T4" fmla="*/ 16 w 32"/>
                  <a:gd name="T5" fmla="*/ 32 h 32"/>
                  <a:gd name="T6" fmla="*/ 32 w 32"/>
                  <a:gd name="T7" fmla="*/ 16 h 32"/>
                  <a:gd name="T8" fmla="*/ 16 w 32"/>
                  <a:gd name="T9" fmla="*/ 0 h 32"/>
                </a:gdLst>
                <a:ahLst/>
                <a:cxnLst>
                  <a:cxn ang="0">
                    <a:pos x="T0" y="T1"/>
                  </a:cxn>
                  <a:cxn ang="0">
                    <a:pos x="T2" y="T3"/>
                  </a:cxn>
                  <a:cxn ang="0">
                    <a:pos x="T4" y="T5"/>
                  </a:cxn>
                  <a:cxn ang="0">
                    <a:pos x="T6" y="T7"/>
                  </a:cxn>
                  <a:cxn ang="0">
                    <a:pos x="T8" y="T9"/>
                  </a:cxn>
                </a:cxnLst>
                <a:rect l="0" t="0" r="r" b="b"/>
                <a:pathLst>
                  <a:path w="32" h="32">
                    <a:moveTo>
                      <a:pt x="16" y="0"/>
                    </a:moveTo>
                    <a:cubicBezTo>
                      <a:pt x="8" y="0"/>
                      <a:pt x="0" y="7"/>
                      <a:pt x="0" y="16"/>
                    </a:cubicBezTo>
                    <a:cubicBezTo>
                      <a:pt x="0" y="25"/>
                      <a:pt x="7" y="32"/>
                      <a:pt x="16" y="32"/>
                    </a:cubicBezTo>
                    <a:cubicBezTo>
                      <a:pt x="25" y="32"/>
                      <a:pt x="32" y="25"/>
                      <a:pt x="32" y="16"/>
                    </a:cubicBezTo>
                    <a:cubicBezTo>
                      <a:pt x="32" y="7"/>
                      <a:pt x="25"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1" name="Freeform 16">
                <a:extLst>
                  <a:ext uri="{FF2B5EF4-FFF2-40B4-BE49-F238E27FC236}">
                    <a16:creationId xmlns:a16="http://schemas.microsoft.com/office/drawing/2014/main" id="{E0224977-E3C3-4764-BC31-1AFD03212A8C}"/>
                  </a:ext>
                </a:extLst>
              </p:cNvPr>
              <p:cNvSpPr>
                <a:spLocks noEditPoints="1"/>
              </p:cNvSpPr>
              <p:nvPr/>
            </p:nvSpPr>
            <p:spPr bwMode="auto">
              <a:xfrm>
                <a:off x="3746" y="1566"/>
                <a:ext cx="671" cy="691"/>
              </a:xfrm>
              <a:custGeom>
                <a:avLst/>
                <a:gdLst>
                  <a:gd name="T0" fmla="*/ 209 w 244"/>
                  <a:gd name="T1" fmla="*/ 52 h 259"/>
                  <a:gd name="T2" fmla="*/ 205 w 244"/>
                  <a:gd name="T3" fmla="*/ 13 h 259"/>
                  <a:gd name="T4" fmla="*/ 160 w 244"/>
                  <a:gd name="T5" fmla="*/ 4 h 259"/>
                  <a:gd name="T6" fmla="*/ 83 w 244"/>
                  <a:gd name="T7" fmla="*/ 4 h 259"/>
                  <a:gd name="T8" fmla="*/ 39 w 244"/>
                  <a:gd name="T9" fmla="*/ 13 h 259"/>
                  <a:gd name="T10" fmla="*/ 35 w 244"/>
                  <a:gd name="T11" fmla="*/ 52 h 259"/>
                  <a:gd name="T12" fmla="*/ 0 w 244"/>
                  <a:gd name="T13" fmla="*/ 75 h 259"/>
                  <a:gd name="T14" fmla="*/ 25 w 244"/>
                  <a:gd name="T15" fmla="*/ 171 h 259"/>
                  <a:gd name="T16" fmla="*/ 81 w 244"/>
                  <a:gd name="T17" fmla="*/ 240 h 259"/>
                  <a:gd name="T18" fmla="*/ 122 w 244"/>
                  <a:gd name="T19" fmla="*/ 259 h 259"/>
                  <a:gd name="T20" fmla="*/ 122 w 244"/>
                  <a:gd name="T21" fmla="*/ 253 h 259"/>
                  <a:gd name="T22" fmla="*/ 122 w 244"/>
                  <a:gd name="T23" fmla="*/ 259 h 259"/>
                  <a:gd name="T24" fmla="*/ 163 w 244"/>
                  <a:gd name="T25" fmla="*/ 239 h 259"/>
                  <a:gd name="T26" fmla="*/ 219 w 244"/>
                  <a:gd name="T27" fmla="*/ 171 h 259"/>
                  <a:gd name="T28" fmla="*/ 244 w 244"/>
                  <a:gd name="T29" fmla="*/ 75 h 259"/>
                  <a:gd name="T30" fmla="*/ 209 w 244"/>
                  <a:gd name="T31" fmla="*/ 52 h 259"/>
                  <a:gd name="T32" fmla="*/ 145 w 244"/>
                  <a:gd name="T33" fmla="*/ 109 h 259"/>
                  <a:gd name="T34" fmla="*/ 132 w 244"/>
                  <a:gd name="T35" fmla="*/ 134 h 259"/>
                  <a:gd name="T36" fmla="*/ 149 w 244"/>
                  <a:gd name="T37" fmla="*/ 148 h 259"/>
                  <a:gd name="T38" fmla="*/ 131 w 244"/>
                  <a:gd name="T39" fmla="*/ 163 h 259"/>
                  <a:gd name="T40" fmla="*/ 149 w 244"/>
                  <a:gd name="T41" fmla="*/ 176 h 259"/>
                  <a:gd name="T42" fmla="*/ 131 w 244"/>
                  <a:gd name="T43" fmla="*/ 194 h 259"/>
                  <a:gd name="T44" fmla="*/ 148 w 244"/>
                  <a:gd name="T45" fmla="*/ 208 h 259"/>
                  <a:gd name="T46" fmla="*/ 107 w 244"/>
                  <a:gd name="T47" fmla="*/ 224 h 259"/>
                  <a:gd name="T48" fmla="*/ 108 w 244"/>
                  <a:gd name="T49" fmla="*/ 113 h 259"/>
                  <a:gd name="T50" fmla="*/ 79 w 244"/>
                  <a:gd name="T51" fmla="*/ 72 h 259"/>
                  <a:gd name="T52" fmla="*/ 123 w 244"/>
                  <a:gd name="T53" fmla="*/ 29 h 259"/>
                  <a:gd name="T54" fmla="*/ 165 w 244"/>
                  <a:gd name="T55" fmla="*/ 73 h 259"/>
                  <a:gd name="T56" fmla="*/ 145 w 244"/>
                  <a:gd name="T57" fmla="*/ 10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4" h="259">
                    <a:moveTo>
                      <a:pt x="209" y="52"/>
                    </a:moveTo>
                    <a:cubicBezTo>
                      <a:pt x="199" y="35"/>
                      <a:pt x="205" y="13"/>
                      <a:pt x="205" y="13"/>
                    </a:cubicBezTo>
                    <a:cubicBezTo>
                      <a:pt x="205" y="13"/>
                      <a:pt x="175" y="6"/>
                      <a:pt x="160" y="4"/>
                    </a:cubicBezTo>
                    <a:cubicBezTo>
                      <a:pt x="136" y="1"/>
                      <a:pt x="107" y="0"/>
                      <a:pt x="83" y="4"/>
                    </a:cubicBezTo>
                    <a:cubicBezTo>
                      <a:pt x="69" y="6"/>
                      <a:pt x="39" y="13"/>
                      <a:pt x="39" y="13"/>
                    </a:cubicBezTo>
                    <a:cubicBezTo>
                      <a:pt x="39" y="13"/>
                      <a:pt x="45" y="35"/>
                      <a:pt x="35" y="52"/>
                    </a:cubicBezTo>
                    <a:cubicBezTo>
                      <a:pt x="25" y="68"/>
                      <a:pt x="0" y="75"/>
                      <a:pt x="0" y="75"/>
                    </a:cubicBezTo>
                    <a:cubicBezTo>
                      <a:pt x="0" y="75"/>
                      <a:pt x="8" y="136"/>
                      <a:pt x="25" y="171"/>
                    </a:cubicBezTo>
                    <a:cubicBezTo>
                      <a:pt x="42" y="205"/>
                      <a:pt x="66" y="229"/>
                      <a:pt x="81" y="240"/>
                    </a:cubicBezTo>
                    <a:cubicBezTo>
                      <a:pt x="97" y="252"/>
                      <a:pt x="122" y="259"/>
                      <a:pt x="122" y="259"/>
                    </a:cubicBezTo>
                    <a:cubicBezTo>
                      <a:pt x="122" y="253"/>
                      <a:pt x="122" y="253"/>
                      <a:pt x="122" y="253"/>
                    </a:cubicBezTo>
                    <a:cubicBezTo>
                      <a:pt x="122" y="259"/>
                      <a:pt x="122" y="259"/>
                      <a:pt x="122" y="259"/>
                    </a:cubicBezTo>
                    <a:cubicBezTo>
                      <a:pt x="122" y="259"/>
                      <a:pt x="148" y="251"/>
                      <a:pt x="163" y="239"/>
                    </a:cubicBezTo>
                    <a:cubicBezTo>
                      <a:pt x="176" y="228"/>
                      <a:pt x="202" y="205"/>
                      <a:pt x="219" y="171"/>
                    </a:cubicBezTo>
                    <a:cubicBezTo>
                      <a:pt x="236" y="136"/>
                      <a:pt x="244" y="75"/>
                      <a:pt x="244" y="75"/>
                    </a:cubicBezTo>
                    <a:cubicBezTo>
                      <a:pt x="244" y="75"/>
                      <a:pt x="219" y="68"/>
                      <a:pt x="209" y="52"/>
                    </a:cubicBezTo>
                    <a:close/>
                    <a:moveTo>
                      <a:pt x="145" y="109"/>
                    </a:moveTo>
                    <a:cubicBezTo>
                      <a:pt x="132" y="134"/>
                      <a:pt x="132" y="134"/>
                      <a:pt x="132" y="134"/>
                    </a:cubicBezTo>
                    <a:cubicBezTo>
                      <a:pt x="149" y="148"/>
                      <a:pt x="149" y="148"/>
                      <a:pt x="149" y="148"/>
                    </a:cubicBezTo>
                    <a:cubicBezTo>
                      <a:pt x="131" y="163"/>
                      <a:pt x="131" y="163"/>
                      <a:pt x="131" y="163"/>
                    </a:cubicBezTo>
                    <a:cubicBezTo>
                      <a:pt x="149" y="176"/>
                      <a:pt x="149" y="176"/>
                      <a:pt x="149" y="176"/>
                    </a:cubicBezTo>
                    <a:cubicBezTo>
                      <a:pt x="131" y="194"/>
                      <a:pt x="131" y="194"/>
                      <a:pt x="131" y="194"/>
                    </a:cubicBezTo>
                    <a:cubicBezTo>
                      <a:pt x="148" y="208"/>
                      <a:pt x="148" y="208"/>
                      <a:pt x="148" y="208"/>
                    </a:cubicBezTo>
                    <a:cubicBezTo>
                      <a:pt x="107" y="224"/>
                      <a:pt x="107" y="224"/>
                      <a:pt x="107" y="224"/>
                    </a:cubicBezTo>
                    <a:cubicBezTo>
                      <a:pt x="108" y="113"/>
                      <a:pt x="108" y="113"/>
                      <a:pt x="108" y="113"/>
                    </a:cubicBezTo>
                    <a:cubicBezTo>
                      <a:pt x="91" y="108"/>
                      <a:pt x="79" y="91"/>
                      <a:pt x="79" y="72"/>
                    </a:cubicBezTo>
                    <a:cubicBezTo>
                      <a:pt x="79" y="48"/>
                      <a:pt x="99" y="29"/>
                      <a:pt x="123" y="29"/>
                    </a:cubicBezTo>
                    <a:cubicBezTo>
                      <a:pt x="147" y="29"/>
                      <a:pt x="166" y="49"/>
                      <a:pt x="165" y="73"/>
                    </a:cubicBezTo>
                    <a:cubicBezTo>
                      <a:pt x="165" y="88"/>
                      <a:pt x="157" y="102"/>
                      <a:pt x="145"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grpSp>
        <p:sp>
          <p:nvSpPr>
            <p:cNvPr id="69" name="Rectangle 68">
              <a:extLst>
                <a:ext uri="{FF2B5EF4-FFF2-40B4-BE49-F238E27FC236}">
                  <a16:creationId xmlns:a16="http://schemas.microsoft.com/office/drawing/2014/main" id="{9CCFA09F-C70B-4247-A76E-462D78AC9909}"/>
                </a:ext>
              </a:extLst>
            </p:cNvPr>
            <p:cNvSpPr/>
            <p:nvPr/>
          </p:nvSpPr>
          <p:spPr>
            <a:xfrm>
              <a:off x="8693657" y="3210467"/>
              <a:ext cx="1879052" cy="605294"/>
            </a:xfrm>
            <a:prstGeom prst="rect">
              <a:avLst/>
            </a:prstGeom>
          </p:spPr>
          <p:txBody>
            <a:bodyPr wrap="square">
              <a:spAutoFit/>
            </a:bodyPr>
            <a:lstStyle/>
            <a:p>
              <a:pPr marL="0" marR="0" lvl="0" indent="0" algn="ctr" defTabSz="914400" eaLnBrk="1" fontAlgn="auto" latinLnBrk="0" hangingPunct="1">
                <a:lnSpc>
                  <a:spcPts val="2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Poor password habits </a:t>
              </a:r>
            </a:p>
          </p:txBody>
        </p:sp>
      </p:grpSp>
      <p:grpSp>
        <p:nvGrpSpPr>
          <p:cNvPr id="72" name="Group 71">
            <a:extLst>
              <a:ext uri="{FF2B5EF4-FFF2-40B4-BE49-F238E27FC236}">
                <a16:creationId xmlns:a16="http://schemas.microsoft.com/office/drawing/2014/main" id="{7C041056-E4D8-4DCA-A03D-1EEA5108703F}"/>
              </a:ext>
            </a:extLst>
          </p:cNvPr>
          <p:cNvGrpSpPr/>
          <p:nvPr/>
        </p:nvGrpSpPr>
        <p:grpSpPr>
          <a:xfrm>
            <a:off x="7883636" y="4550522"/>
            <a:ext cx="1974850" cy="1954178"/>
            <a:chOff x="8031216" y="4048717"/>
            <a:chExt cx="1974850" cy="1954178"/>
          </a:xfrm>
        </p:grpSpPr>
        <p:grpSp>
          <p:nvGrpSpPr>
            <p:cNvPr id="73" name="Group 37">
              <a:extLst>
                <a:ext uri="{FF2B5EF4-FFF2-40B4-BE49-F238E27FC236}">
                  <a16:creationId xmlns:a16="http://schemas.microsoft.com/office/drawing/2014/main" id="{CD2B86E7-12FD-4D95-9893-E72330DE50DA}"/>
                </a:ext>
              </a:extLst>
            </p:cNvPr>
            <p:cNvGrpSpPr>
              <a:grpSpLocks noChangeAspect="1"/>
            </p:cNvGrpSpPr>
            <p:nvPr/>
          </p:nvGrpSpPr>
          <p:grpSpPr bwMode="auto">
            <a:xfrm>
              <a:off x="8031216" y="4048717"/>
              <a:ext cx="1974850" cy="1287463"/>
              <a:chOff x="3703" y="2071"/>
              <a:chExt cx="1244" cy="811"/>
            </a:xfrm>
            <a:solidFill>
              <a:srgbClr val="CDD500"/>
            </a:solidFill>
          </p:grpSpPr>
          <p:sp>
            <p:nvSpPr>
              <p:cNvPr id="75" name="Freeform 38">
                <a:extLst>
                  <a:ext uri="{FF2B5EF4-FFF2-40B4-BE49-F238E27FC236}">
                    <a16:creationId xmlns:a16="http://schemas.microsoft.com/office/drawing/2014/main" id="{1966F682-E144-4CCA-B5BA-FD8D2DB9FC28}"/>
                  </a:ext>
                </a:extLst>
              </p:cNvPr>
              <p:cNvSpPr>
                <a:spLocks noEditPoints="1"/>
              </p:cNvSpPr>
              <p:nvPr/>
            </p:nvSpPr>
            <p:spPr bwMode="auto">
              <a:xfrm>
                <a:off x="4065" y="2071"/>
                <a:ext cx="882" cy="785"/>
              </a:xfrm>
              <a:custGeom>
                <a:avLst/>
                <a:gdLst>
                  <a:gd name="T0" fmla="*/ 882 w 882"/>
                  <a:gd name="T1" fmla="*/ 633 h 785"/>
                  <a:gd name="T2" fmla="*/ 882 w 882"/>
                  <a:gd name="T3" fmla="*/ 0 h 785"/>
                  <a:gd name="T4" fmla="*/ 0 w 882"/>
                  <a:gd name="T5" fmla="*/ 0 h 785"/>
                  <a:gd name="T6" fmla="*/ 0 w 882"/>
                  <a:gd name="T7" fmla="*/ 633 h 785"/>
                  <a:gd name="T8" fmla="*/ 391 w 882"/>
                  <a:gd name="T9" fmla="*/ 633 h 785"/>
                  <a:gd name="T10" fmla="*/ 391 w 882"/>
                  <a:gd name="T11" fmla="*/ 717 h 785"/>
                  <a:gd name="T12" fmla="*/ 242 w 882"/>
                  <a:gd name="T13" fmla="*/ 717 h 785"/>
                  <a:gd name="T14" fmla="*/ 242 w 882"/>
                  <a:gd name="T15" fmla="*/ 785 h 785"/>
                  <a:gd name="T16" fmla="*/ 650 w 882"/>
                  <a:gd name="T17" fmla="*/ 785 h 785"/>
                  <a:gd name="T18" fmla="*/ 650 w 882"/>
                  <a:gd name="T19" fmla="*/ 717 h 785"/>
                  <a:gd name="T20" fmla="*/ 504 w 882"/>
                  <a:gd name="T21" fmla="*/ 717 h 785"/>
                  <a:gd name="T22" fmla="*/ 504 w 882"/>
                  <a:gd name="T23" fmla="*/ 633 h 785"/>
                  <a:gd name="T24" fmla="*/ 882 w 882"/>
                  <a:gd name="T25" fmla="*/ 633 h 785"/>
                  <a:gd name="T26" fmla="*/ 53 w 882"/>
                  <a:gd name="T27" fmla="*/ 52 h 785"/>
                  <a:gd name="T28" fmla="*/ 833 w 882"/>
                  <a:gd name="T29" fmla="*/ 52 h 785"/>
                  <a:gd name="T30" fmla="*/ 833 w 882"/>
                  <a:gd name="T31" fmla="*/ 582 h 785"/>
                  <a:gd name="T32" fmla="*/ 53 w 882"/>
                  <a:gd name="T33" fmla="*/ 582 h 785"/>
                  <a:gd name="T34" fmla="*/ 53 w 882"/>
                  <a:gd name="T35" fmla="*/ 52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2" h="785">
                    <a:moveTo>
                      <a:pt x="882" y="633"/>
                    </a:moveTo>
                    <a:lnTo>
                      <a:pt x="882" y="0"/>
                    </a:lnTo>
                    <a:lnTo>
                      <a:pt x="0" y="0"/>
                    </a:lnTo>
                    <a:lnTo>
                      <a:pt x="0" y="633"/>
                    </a:lnTo>
                    <a:lnTo>
                      <a:pt x="391" y="633"/>
                    </a:lnTo>
                    <a:lnTo>
                      <a:pt x="391" y="717"/>
                    </a:lnTo>
                    <a:lnTo>
                      <a:pt x="242" y="717"/>
                    </a:lnTo>
                    <a:lnTo>
                      <a:pt x="242" y="785"/>
                    </a:lnTo>
                    <a:lnTo>
                      <a:pt x="650" y="785"/>
                    </a:lnTo>
                    <a:lnTo>
                      <a:pt x="650" y="717"/>
                    </a:lnTo>
                    <a:lnTo>
                      <a:pt x="504" y="717"/>
                    </a:lnTo>
                    <a:lnTo>
                      <a:pt x="504" y="633"/>
                    </a:lnTo>
                    <a:lnTo>
                      <a:pt x="882" y="633"/>
                    </a:lnTo>
                    <a:close/>
                    <a:moveTo>
                      <a:pt x="53" y="52"/>
                    </a:moveTo>
                    <a:lnTo>
                      <a:pt x="833" y="52"/>
                    </a:lnTo>
                    <a:lnTo>
                      <a:pt x="833" y="582"/>
                    </a:lnTo>
                    <a:lnTo>
                      <a:pt x="53" y="582"/>
                    </a:lnTo>
                    <a:lnTo>
                      <a:pt x="5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6" name="Freeform 39">
                <a:extLst>
                  <a:ext uri="{FF2B5EF4-FFF2-40B4-BE49-F238E27FC236}">
                    <a16:creationId xmlns:a16="http://schemas.microsoft.com/office/drawing/2014/main" id="{A3448EC1-4BA7-4026-8AF3-2D0987BA7F08}"/>
                  </a:ext>
                </a:extLst>
              </p:cNvPr>
              <p:cNvSpPr>
                <a:spLocks noEditPoints="1"/>
              </p:cNvSpPr>
              <p:nvPr/>
            </p:nvSpPr>
            <p:spPr bwMode="auto">
              <a:xfrm>
                <a:off x="3703" y="2184"/>
                <a:ext cx="302" cy="698"/>
              </a:xfrm>
              <a:custGeom>
                <a:avLst/>
                <a:gdLst>
                  <a:gd name="T0" fmla="*/ 78 w 91"/>
                  <a:gd name="T1" fmla="*/ 0 h 216"/>
                  <a:gd name="T2" fmla="*/ 14 w 91"/>
                  <a:gd name="T3" fmla="*/ 0 h 216"/>
                  <a:gd name="T4" fmla="*/ 0 w 91"/>
                  <a:gd name="T5" fmla="*/ 13 h 216"/>
                  <a:gd name="T6" fmla="*/ 0 w 91"/>
                  <a:gd name="T7" fmla="*/ 202 h 216"/>
                  <a:gd name="T8" fmla="*/ 14 w 91"/>
                  <a:gd name="T9" fmla="*/ 216 h 216"/>
                  <a:gd name="T10" fmla="*/ 78 w 91"/>
                  <a:gd name="T11" fmla="*/ 216 h 216"/>
                  <a:gd name="T12" fmla="*/ 91 w 91"/>
                  <a:gd name="T13" fmla="*/ 202 h 216"/>
                  <a:gd name="T14" fmla="*/ 91 w 91"/>
                  <a:gd name="T15" fmla="*/ 13 h 216"/>
                  <a:gd name="T16" fmla="*/ 78 w 91"/>
                  <a:gd name="T17" fmla="*/ 0 h 216"/>
                  <a:gd name="T18" fmla="*/ 20 w 91"/>
                  <a:gd name="T19" fmla="*/ 155 h 216"/>
                  <a:gd name="T20" fmla="*/ 15 w 91"/>
                  <a:gd name="T21" fmla="*/ 150 h 216"/>
                  <a:gd name="T22" fmla="*/ 20 w 91"/>
                  <a:gd name="T23" fmla="*/ 144 h 216"/>
                  <a:gd name="T24" fmla="*/ 25 w 91"/>
                  <a:gd name="T25" fmla="*/ 150 h 216"/>
                  <a:gd name="T26" fmla="*/ 20 w 91"/>
                  <a:gd name="T27" fmla="*/ 155 h 216"/>
                  <a:gd name="T28" fmla="*/ 31 w 91"/>
                  <a:gd name="T29" fmla="*/ 150 h 216"/>
                  <a:gd name="T30" fmla="*/ 36 w 91"/>
                  <a:gd name="T31" fmla="*/ 144 h 216"/>
                  <a:gd name="T32" fmla="*/ 42 w 91"/>
                  <a:gd name="T33" fmla="*/ 150 h 216"/>
                  <a:gd name="T34" fmla="*/ 36 w 91"/>
                  <a:gd name="T35" fmla="*/ 155 h 216"/>
                  <a:gd name="T36" fmla="*/ 31 w 91"/>
                  <a:gd name="T37" fmla="*/ 150 h 216"/>
                  <a:gd name="T38" fmla="*/ 47 w 91"/>
                  <a:gd name="T39" fmla="*/ 202 h 216"/>
                  <a:gd name="T40" fmla="*/ 35 w 91"/>
                  <a:gd name="T41" fmla="*/ 190 h 216"/>
                  <a:gd name="T42" fmla="*/ 47 w 91"/>
                  <a:gd name="T43" fmla="*/ 178 h 216"/>
                  <a:gd name="T44" fmla="*/ 58 w 91"/>
                  <a:gd name="T45" fmla="*/ 190 h 216"/>
                  <a:gd name="T46" fmla="*/ 47 w 91"/>
                  <a:gd name="T47" fmla="*/ 202 h 216"/>
                  <a:gd name="T48" fmla="*/ 47 w 91"/>
                  <a:gd name="T49" fmla="*/ 150 h 216"/>
                  <a:gd name="T50" fmla="*/ 53 w 91"/>
                  <a:gd name="T51" fmla="*/ 144 h 216"/>
                  <a:gd name="T52" fmla="*/ 58 w 91"/>
                  <a:gd name="T53" fmla="*/ 150 h 216"/>
                  <a:gd name="T54" fmla="*/ 53 w 91"/>
                  <a:gd name="T55" fmla="*/ 155 h 216"/>
                  <a:gd name="T56" fmla="*/ 47 w 91"/>
                  <a:gd name="T57" fmla="*/ 150 h 216"/>
                  <a:gd name="T58" fmla="*/ 78 w 91"/>
                  <a:gd name="T59" fmla="*/ 133 h 216"/>
                  <a:gd name="T60" fmla="*/ 12 w 91"/>
                  <a:gd name="T61" fmla="*/ 133 h 216"/>
                  <a:gd name="T62" fmla="*/ 12 w 91"/>
                  <a:gd name="T63" fmla="*/ 114 h 216"/>
                  <a:gd name="T64" fmla="*/ 78 w 91"/>
                  <a:gd name="T65" fmla="*/ 114 h 216"/>
                  <a:gd name="T66" fmla="*/ 78 w 91"/>
                  <a:gd name="T67" fmla="*/ 133 h 216"/>
                  <a:gd name="T68" fmla="*/ 78 w 91"/>
                  <a:gd name="T69" fmla="*/ 42 h 216"/>
                  <a:gd name="T70" fmla="*/ 12 w 91"/>
                  <a:gd name="T71" fmla="*/ 42 h 216"/>
                  <a:gd name="T72" fmla="*/ 12 w 91"/>
                  <a:gd name="T73" fmla="*/ 23 h 216"/>
                  <a:gd name="T74" fmla="*/ 78 w 91"/>
                  <a:gd name="T75" fmla="*/ 23 h 216"/>
                  <a:gd name="T76" fmla="*/ 78 w 91"/>
                  <a:gd name="T77" fmla="*/ 4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1" h="216">
                    <a:moveTo>
                      <a:pt x="78" y="0"/>
                    </a:moveTo>
                    <a:cubicBezTo>
                      <a:pt x="14" y="0"/>
                      <a:pt x="14" y="0"/>
                      <a:pt x="14" y="0"/>
                    </a:cubicBezTo>
                    <a:cubicBezTo>
                      <a:pt x="6" y="0"/>
                      <a:pt x="0" y="6"/>
                      <a:pt x="0" y="13"/>
                    </a:cubicBezTo>
                    <a:cubicBezTo>
                      <a:pt x="0" y="202"/>
                      <a:pt x="0" y="202"/>
                      <a:pt x="0" y="202"/>
                    </a:cubicBezTo>
                    <a:cubicBezTo>
                      <a:pt x="0" y="210"/>
                      <a:pt x="6" y="216"/>
                      <a:pt x="14" y="216"/>
                    </a:cubicBezTo>
                    <a:cubicBezTo>
                      <a:pt x="78" y="216"/>
                      <a:pt x="78" y="216"/>
                      <a:pt x="78" y="216"/>
                    </a:cubicBezTo>
                    <a:cubicBezTo>
                      <a:pt x="85" y="216"/>
                      <a:pt x="91" y="210"/>
                      <a:pt x="91" y="202"/>
                    </a:cubicBezTo>
                    <a:cubicBezTo>
                      <a:pt x="91" y="13"/>
                      <a:pt x="91" y="13"/>
                      <a:pt x="91" y="13"/>
                    </a:cubicBezTo>
                    <a:cubicBezTo>
                      <a:pt x="91" y="6"/>
                      <a:pt x="85" y="0"/>
                      <a:pt x="78" y="0"/>
                    </a:cubicBezTo>
                    <a:close/>
                    <a:moveTo>
                      <a:pt x="20" y="155"/>
                    </a:moveTo>
                    <a:cubicBezTo>
                      <a:pt x="17" y="155"/>
                      <a:pt x="15" y="153"/>
                      <a:pt x="15" y="150"/>
                    </a:cubicBezTo>
                    <a:cubicBezTo>
                      <a:pt x="15" y="147"/>
                      <a:pt x="17" y="144"/>
                      <a:pt x="20" y="144"/>
                    </a:cubicBezTo>
                    <a:cubicBezTo>
                      <a:pt x="23" y="144"/>
                      <a:pt x="25" y="147"/>
                      <a:pt x="25" y="150"/>
                    </a:cubicBezTo>
                    <a:cubicBezTo>
                      <a:pt x="25" y="153"/>
                      <a:pt x="23" y="155"/>
                      <a:pt x="20" y="155"/>
                    </a:cubicBezTo>
                    <a:close/>
                    <a:moveTo>
                      <a:pt x="31" y="150"/>
                    </a:moveTo>
                    <a:cubicBezTo>
                      <a:pt x="31" y="147"/>
                      <a:pt x="33" y="144"/>
                      <a:pt x="36" y="144"/>
                    </a:cubicBezTo>
                    <a:cubicBezTo>
                      <a:pt x="39" y="144"/>
                      <a:pt x="42" y="147"/>
                      <a:pt x="42" y="150"/>
                    </a:cubicBezTo>
                    <a:cubicBezTo>
                      <a:pt x="42" y="153"/>
                      <a:pt x="39" y="155"/>
                      <a:pt x="36" y="155"/>
                    </a:cubicBezTo>
                    <a:cubicBezTo>
                      <a:pt x="33" y="155"/>
                      <a:pt x="31" y="153"/>
                      <a:pt x="31" y="150"/>
                    </a:cubicBezTo>
                    <a:close/>
                    <a:moveTo>
                      <a:pt x="47" y="202"/>
                    </a:moveTo>
                    <a:cubicBezTo>
                      <a:pt x="40" y="202"/>
                      <a:pt x="35" y="196"/>
                      <a:pt x="35" y="190"/>
                    </a:cubicBezTo>
                    <a:cubicBezTo>
                      <a:pt x="35" y="184"/>
                      <a:pt x="40" y="178"/>
                      <a:pt x="47" y="178"/>
                    </a:cubicBezTo>
                    <a:cubicBezTo>
                      <a:pt x="53" y="178"/>
                      <a:pt x="58" y="184"/>
                      <a:pt x="58" y="190"/>
                    </a:cubicBezTo>
                    <a:cubicBezTo>
                      <a:pt x="58" y="196"/>
                      <a:pt x="53" y="202"/>
                      <a:pt x="47" y="202"/>
                    </a:cubicBezTo>
                    <a:close/>
                    <a:moveTo>
                      <a:pt x="47" y="150"/>
                    </a:moveTo>
                    <a:cubicBezTo>
                      <a:pt x="47" y="147"/>
                      <a:pt x="50" y="144"/>
                      <a:pt x="53" y="144"/>
                    </a:cubicBezTo>
                    <a:cubicBezTo>
                      <a:pt x="56" y="144"/>
                      <a:pt x="58" y="147"/>
                      <a:pt x="58" y="150"/>
                    </a:cubicBezTo>
                    <a:cubicBezTo>
                      <a:pt x="58" y="153"/>
                      <a:pt x="56" y="155"/>
                      <a:pt x="53" y="155"/>
                    </a:cubicBezTo>
                    <a:cubicBezTo>
                      <a:pt x="50" y="155"/>
                      <a:pt x="47" y="153"/>
                      <a:pt x="47" y="150"/>
                    </a:cubicBezTo>
                    <a:close/>
                    <a:moveTo>
                      <a:pt x="78" y="133"/>
                    </a:moveTo>
                    <a:cubicBezTo>
                      <a:pt x="12" y="133"/>
                      <a:pt x="12" y="133"/>
                      <a:pt x="12" y="133"/>
                    </a:cubicBezTo>
                    <a:cubicBezTo>
                      <a:pt x="12" y="114"/>
                      <a:pt x="12" y="114"/>
                      <a:pt x="12" y="114"/>
                    </a:cubicBezTo>
                    <a:cubicBezTo>
                      <a:pt x="78" y="114"/>
                      <a:pt x="78" y="114"/>
                      <a:pt x="78" y="114"/>
                    </a:cubicBezTo>
                    <a:lnTo>
                      <a:pt x="78" y="133"/>
                    </a:lnTo>
                    <a:close/>
                    <a:moveTo>
                      <a:pt x="78" y="42"/>
                    </a:moveTo>
                    <a:cubicBezTo>
                      <a:pt x="12" y="42"/>
                      <a:pt x="12" y="42"/>
                      <a:pt x="12" y="42"/>
                    </a:cubicBezTo>
                    <a:cubicBezTo>
                      <a:pt x="12" y="23"/>
                      <a:pt x="12" y="23"/>
                      <a:pt x="12" y="23"/>
                    </a:cubicBezTo>
                    <a:cubicBezTo>
                      <a:pt x="78" y="23"/>
                      <a:pt x="78" y="23"/>
                      <a:pt x="78" y="23"/>
                    </a:cubicBezTo>
                    <a:lnTo>
                      <a:pt x="78"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77" name="Freeform 40">
                <a:extLst>
                  <a:ext uri="{FF2B5EF4-FFF2-40B4-BE49-F238E27FC236}">
                    <a16:creationId xmlns:a16="http://schemas.microsoft.com/office/drawing/2014/main" id="{FB4BF3B6-6694-4D68-9442-AD0D00816D78}"/>
                  </a:ext>
                </a:extLst>
              </p:cNvPr>
              <p:cNvSpPr>
                <a:spLocks noEditPoints="1"/>
              </p:cNvSpPr>
              <p:nvPr/>
            </p:nvSpPr>
            <p:spPr bwMode="auto">
              <a:xfrm>
                <a:off x="4470" y="2252"/>
                <a:ext cx="76" cy="275"/>
              </a:xfrm>
              <a:custGeom>
                <a:avLst/>
                <a:gdLst>
                  <a:gd name="T0" fmla="*/ 76 w 76"/>
                  <a:gd name="T1" fmla="*/ 275 h 275"/>
                  <a:gd name="T2" fmla="*/ 0 w 76"/>
                  <a:gd name="T3" fmla="*/ 275 h 275"/>
                  <a:gd name="T4" fmla="*/ 0 w 76"/>
                  <a:gd name="T5" fmla="*/ 216 h 275"/>
                  <a:gd name="T6" fmla="*/ 76 w 76"/>
                  <a:gd name="T7" fmla="*/ 216 h 275"/>
                  <a:gd name="T8" fmla="*/ 76 w 76"/>
                  <a:gd name="T9" fmla="*/ 275 h 275"/>
                  <a:gd name="T10" fmla="*/ 76 w 76"/>
                  <a:gd name="T11" fmla="*/ 181 h 275"/>
                  <a:gd name="T12" fmla="*/ 0 w 76"/>
                  <a:gd name="T13" fmla="*/ 181 h 275"/>
                  <a:gd name="T14" fmla="*/ 0 w 76"/>
                  <a:gd name="T15" fmla="*/ 0 h 275"/>
                  <a:gd name="T16" fmla="*/ 76 w 76"/>
                  <a:gd name="T17" fmla="*/ 0 h 275"/>
                  <a:gd name="T18" fmla="*/ 76 w 76"/>
                  <a:gd name="T19" fmla="*/ 18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75">
                    <a:moveTo>
                      <a:pt x="76" y="275"/>
                    </a:moveTo>
                    <a:lnTo>
                      <a:pt x="0" y="275"/>
                    </a:lnTo>
                    <a:lnTo>
                      <a:pt x="0" y="216"/>
                    </a:lnTo>
                    <a:lnTo>
                      <a:pt x="76" y="216"/>
                    </a:lnTo>
                    <a:lnTo>
                      <a:pt x="76" y="275"/>
                    </a:lnTo>
                    <a:close/>
                    <a:moveTo>
                      <a:pt x="76" y="181"/>
                    </a:moveTo>
                    <a:lnTo>
                      <a:pt x="0" y="181"/>
                    </a:lnTo>
                    <a:lnTo>
                      <a:pt x="0" y="0"/>
                    </a:lnTo>
                    <a:lnTo>
                      <a:pt x="76" y="0"/>
                    </a:lnTo>
                    <a:lnTo>
                      <a:pt x="76"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grpSp>
        <p:sp>
          <p:nvSpPr>
            <p:cNvPr id="74" name="Rectangle 73">
              <a:extLst>
                <a:ext uri="{FF2B5EF4-FFF2-40B4-BE49-F238E27FC236}">
                  <a16:creationId xmlns:a16="http://schemas.microsoft.com/office/drawing/2014/main" id="{4183FC74-BC3F-4D8D-B622-0D82B812361B}"/>
                </a:ext>
              </a:extLst>
            </p:cNvPr>
            <p:cNvSpPr/>
            <p:nvPr/>
          </p:nvSpPr>
          <p:spPr>
            <a:xfrm>
              <a:off x="8079115" y="5500193"/>
              <a:ext cx="1879052" cy="502702"/>
            </a:xfrm>
            <a:prstGeom prst="rect">
              <a:avLst/>
            </a:prstGeom>
          </p:spPr>
          <p:txBody>
            <a:bodyPr wrap="square">
              <a:spAutoFit/>
            </a:body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Failure to </a:t>
              </a:r>
              <a:br>
                <a:rPr kumimoji="0" lang="en-GB" sz="1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br>
              <a:r>
                <a:rPr kumimoji="0" lang="en-GB" sz="1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update software </a:t>
              </a:r>
            </a:p>
          </p:txBody>
        </p:sp>
      </p:grpSp>
      <p:grpSp>
        <p:nvGrpSpPr>
          <p:cNvPr id="78" name="Group 77">
            <a:extLst>
              <a:ext uri="{FF2B5EF4-FFF2-40B4-BE49-F238E27FC236}">
                <a16:creationId xmlns:a16="http://schemas.microsoft.com/office/drawing/2014/main" id="{9EBD15CC-6ADB-4706-BFB0-987D558CC0CC}"/>
              </a:ext>
            </a:extLst>
          </p:cNvPr>
          <p:cNvGrpSpPr/>
          <p:nvPr/>
        </p:nvGrpSpPr>
        <p:grpSpPr>
          <a:xfrm>
            <a:off x="5320941" y="4631653"/>
            <a:ext cx="1879052" cy="1887806"/>
            <a:chOff x="4981613" y="4120155"/>
            <a:chExt cx="1879052" cy="1887806"/>
          </a:xfrm>
        </p:grpSpPr>
        <p:grpSp>
          <p:nvGrpSpPr>
            <p:cNvPr id="79" name="Group 28">
              <a:extLst>
                <a:ext uri="{FF2B5EF4-FFF2-40B4-BE49-F238E27FC236}">
                  <a16:creationId xmlns:a16="http://schemas.microsoft.com/office/drawing/2014/main" id="{52193E74-28BB-4411-984D-D2DE350BDB98}"/>
                </a:ext>
              </a:extLst>
            </p:cNvPr>
            <p:cNvGrpSpPr>
              <a:grpSpLocks noChangeAspect="1"/>
            </p:cNvGrpSpPr>
            <p:nvPr/>
          </p:nvGrpSpPr>
          <p:grpSpPr bwMode="auto">
            <a:xfrm>
              <a:off x="5185333" y="4120155"/>
              <a:ext cx="1471613" cy="1144587"/>
              <a:chOff x="4613" y="2052"/>
              <a:chExt cx="927" cy="721"/>
            </a:xfrm>
            <a:solidFill>
              <a:srgbClr val="CDD500"/>
            </a:solidFill>
          </p:grpSpPr>
          <p:sp>
            <p:nvSpPr>
              <p:cNvPr id="81" name="Freeform 29">
                <a:extLst>
                  <a:ext uri="{FF2B5EF4-FFF2-40B4-BE49-F238E27FC236}">
                    <a16:creationId xmlns:a16="http://schemas.microsoft.com/office/drawing/2014/main" id="{6C96D2C5-BFBA-457D-8888-B4189AA1E205}"/>
                  </a:ext>
                </a:extLst>
              </p:cNvPr>
              <p:cNvSpPr>
                <a:spLocks noEditPoints="1"/>
              </p:cNvSpPr>
              <p:nvPr/>
            </p:nvSpPr>
            <p:spPr bwMode="auto">
              <a:xfrm>
                <a:off x="4613" y="2052"/>
                <a:ext cx="623" cy="673"/>
              </a:xfrm>
              <a:custGeom>
                <a:avLst/>
                <a:gdLst>
                  <a:gd name="T0" fmla="*/ 136 w 207"/>
                  <a:gd name="T1" fmla="*/ 214 h 230"/>
                  <a:gd name="T2" fmla="*/ 122 w 207"/>
                  <a:gd name="T3" fmla="*/ 217 h 230"/>
                  <a:gd name="T4" fmla="*/ 126 w 207"/>
                  <a:gd name="T5" fmla="*/ 160 h 230"/>
                  <a:gd name="T6" fmla="*/ 122 w 207"/>
                  <a:gd name="T7" fmla="*/ 148 h 230"/>
                  <a:gd name="T8" fmla="*/ 117 w 207"/>
                  <a:gd name="T9" fmla="*/ 112 h 230"/>
                  <a:gd name="T10" fmla="*/ 122 w 207"/>
                  <a:gd name="T11" fmla="*/ 101 h 230"/>
                  <a:gd name="T12" fmla="*/ 147 w 207"/>
                  <a:gd name="T13" fmla="*/ 77 h 230"/>
                  <a:gd name="T14" fmla="*/ 146 w 207"/>
                  <a:gd name="T15" fmla="*/ 65 h 230"/>
                  <a:gd name="T16" fmla="*/ 122 w 207"/>
                  <a:gd name="T17" fmla="*/ 12 h 230"/>
                  <a:gd name="T18" fmla="*/ 124 w 207"/>
                  <a:gd name="T19" fmla="*/ 13 h 230"/>
                  <a:gd name="T20" fmla="*/ 169 w 207"/>
                  <a:gd name="T21" fmla="*/ 50 h 230"/>
                  <a:gd name="T22" fmla="*/ 188 w 207"/>
                  <a:gd name="T23" fmla="*/ 43 h 230"/>
                  <a:gd name="T24" fmla="*/ 188 w 207"/>
                  <a:gd name="T25" fmla="*/ 47 h 230"/>
                  <a:gd name="T26" fmla="*/ 115 w 207"/>
                  <a:gd name="T27" fmla="*/ 0 h 230"/>
                  <a:gd name="T28" fmla="*/ 115 w 207"/>
                  <a:gd name="T29" fmla="*/ 230 h 230"/>
                  <a:gd name="T30" fmla="*/ 146 w 207"/>
                  <a:gd name="T31" fmla="*/ 203 h 230"/>
                  <a:gd name="T32" fmla="*/ 59 w 207"/>
                  <a:gd name="T33" fmla="*/ 56 h 230"/>
                  <a:gd name="T34" fmla="*/ 83 w 207"/>
                  <a:gd name="T35" fmla="*/ 17 h 230"/>
                  <a:gd name="T36" fmla="*/ 55 w 207"/>
                  <a:gd name="T37" fmla="*/ 68 h 230"/>
                  <a:gd name="T38" fmla="*/ 15 w 207"/>
                  <a:gd name="T39" fmla="*/ 107 h 230"/>
                  <a:gd name="T40" fmla="*/ 34 w 207"/>
                  <a:gd name="T41" fmla="*/ 53 h 230"/>
                  <a:gd name="T42" fmla="*/ 35 w 207"/>
                  <a:gd name="T43" fmla="*/ 178 h 230"/>
                  <a:gd name="T44" fmla="*/ 15 w 207"/>
                  <a:gd name="T45" fmla="*/ 120 h 230"/>
                  <a:gd name="T46" fmla="*/ 53 w 207"/>
                  <a:gd name="T47" fmla="*/ 163 h 230"/>
                  <a:gd name="T48" fmla="*/ 43 w 207"/>
                  <a:gd name="T49" fmla="*/ 187 h 230"/>
                  <a:gd name="T50" fmla="*/ 57 w 207"/>
                  <a:gd name="T51" fmla="*/ 176 h 230"/>
                  <a:gd name="T52" fmla="*/ 43 w 207"/>
                  <a:gd name="T53" fmla="*/ 187 h 230"/>
                  <a:gd name="T54" fmla="*/ 98 w 207"/>
                  <a:gd name="T55" fmla="*/ 216 h 230"/>
                  <a:gd name="T56" fmla="*/ 69 w 207"/>
                  <a:gd name="T57" fmla="*/ 170 h 230"/>
                  <a:gd name="T58" fmla="*/ 109 w 207"/>
                  <a:gd name="T59" fmla="*/ 217 h 230"/>
                  <a:gd name="T60" fmla="*/ 65 w 207"/>
                  <a:gd name="T61" fmla="*/ 158 h 230"/>
                  <a:gd name="T62" fmla="*/ 109 w 207"/>
                  <a:gd name="T63" fmla="*/ 120 h 230"/>
                  <a:gd name="T64" fmla="*/ 109 w 207"/>
                  <a:gd name="T65" fmla="*/ 107 h 230"/>
                  <a:gd name="T66" fmla="*/ 67 w 207"/>
                  <a:gd name="T67" fmla="*/ 73 h 230"/>
                  <a:gd name="T68" fmla="*/ 109 w 207"/>
                  <a:gd name="T69" fmla="*/ 107 h 230"/>
                  <a:gd name="T70" fmla="*/ 71 w 207"/>
                  <a:gd name="T71" fmla="*/ 61 h 230"/>
                  <a:gd name="T72" fmla="*/ 108 w 207"/>
                  <a:gd name="T73" fmla="*/ 12 h 230"/>
                  <a:gd name="T74" fmla="*/ 109 w 207"/>
                  <a:gd name="T75" fmla="*/ 6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230">
                    <a:moveTo>
                      <a:pt x="146" y="203"/>
                    </a:moveTo>
                    <a:cubicBezTo>
                      <a:pt x="140" y="210"/>
                      <a:pt x="136" y="214"/>
                      <a:pt x="136" y="214"/>
                    </a:cubicBezTo>
                    <a:cubicBezTo>
                      <a:pt x="135" y="214"/>
                      <a:pt x="135" y="215"/>
                      <a:pt x="134" y="215"/>
                    </a:cubicBezTo>
                    <a:cubicBezTo>
                      <a:pt x="130" y="216"/>
                      <a:pt x="126" y="217"/>
                      <a:pt x="122" y="217"/>
                    </a:cubicBezTo>
                    <a:cubicBezTo>
                      <a:pt x="122" y="160"/>
                      <a:pt x="122" y="160"/>
                      <a:pt x="122" y="160"/>
                    </a:cubicBezTo>
                    <a:cubicBezTo>
                      <a:pt x="123" y="160"/>
                      <a:pt x="125" y="160"/>
                      <a:pt x="126" y="160"/>
                    </a:cubicBezTo>
                    <a:cubicBezTo>
                      <a:pt x="125" y="156"/>
                      <a:pt x="124" y="152"/>
                      <a:pt x="123" y="148"/>
                    </a:cubicBezTo>
                    <a:cubicBezTo>
                      <a:pt x="123" y="148"/>
                      <a:pt x="122" y="148"/>
                      <a:pt x="122" y="148"/>
                    </a:cubicBezTo>
                    <a:cubicBezTo>
                      <a:pt x="122" y="141"/>
                      <a:pt x="122" y="141"/>
                      <a:pt x="122" y="141"/>
                    </a:cubicBezTo>
                    <a:cubicBezTo>
                      <a:pt x="118" y="125"/>
                      <a:pt x="117" y="113"/>
                      <a:pt x="117" y="112"/>
                    </a:cubicBezTo>
                    <a:cubicBezTo>
                      <a:pt x="116" y="103"/>
                      <a:pt x="116" y="103"/>
                      <a:pt x="116" y="103"/>
                    </a:cubicBezTo>
                    <a:cubicBezTo>
                      <a:pt x="122" y="101"/>
                      <a:pt x="122" y="101"/>
                      <a:pt x="122" y="101"/>
                    </a:cubicBezTo>
                    <a:cubicBezTo>
                      <a:pt x="122" y="81"/>
                      <a:pt x="122" y="81"/>
                      <a:pt x="122" y="81"/>
                    </a:cubicBezTo>
                    <a:cubicBezTo>
                      <a:pt x="131" y="80"/>
                      <a:pt x="139" y="79"/>
                      <a:pt x="147" y="77"/>
                    </a:cubicBezTo>
                    <a:cubicBezTo>
                      <a:pt x="147" y="72"/>
                      <a:pt x="146" y="67"/>
                      <a:pt x="146" y="66"/>
                    </a:cubicBezTo>
                    <a:cubicBezTo>
                      <a:pt x="146" y="65"/>
                      <a:pt x="146" y="65"/>
                      <a:pt x="146" y="65"/>
                    </a:cubicBezTo>
                    <a:cubicBezTo>
                      <a:pt x="138" y="66"/>
                      <a:pt x="131" y="68"/>
                      <a:pt x="122" y="68"/>
                    </a:cubicBezTo>
                    <a:cubicBezTo>
                      <a:pt x="122" y="12"/>
                      <a:pt x="122" y="12"/>
                      <a:pt x="122" y="12"/>
                    </a:cubicBezTo>
                    <a:cubicBezTo>
                      <a:pt x="122" y="12"/>
                      <a:pt x="123" y="12"/>
                      <a:pt x="123" y="12"/>
                    </a:cubicBezTo>
                    <a:cubicBezTo>
                      <a:pt x="123" y="13"/>
                      <a:pt x="124" y="13"/>
                      <a:pt x="124" y="13"/>
                    </a:cubicBezTo>
                    <a:cubicBezTo>
                      <a:pt x="125" y="14"/>
                      <a:pt x="143" y="26"/>
                      <a:pt x="157" y="53"/>
                    </a:cubicBezTo>
                    <a:cubicBezTo>
                      <a:pt x="160" y="52"/>
                      <a:pt x="164" y="51"/>
                      <a:pt x="169" y="50"/>
                    </a:cubicBezTo>
                    <a:cubicBezTo>
                      <a:pt x="163" y="36"/>
                      <a:pt x="155" y="25"/>
                      <a:pt x="148" y="17"/>
                    </a:cubicBezTo>
                    <a:cubicBezTo>
                      <a:pt x="163" y="22"/>
                      <a:pt x="177" y="31"/>
                      <a:pt x="188" y="43"/>
                    </a:cubicBezTo>
                    <a:cubicBezTo>
                      <a:pt x="187" y="44"/>
                      <a:pt x="185" y="46"/>
                      <a:pt x="182" y="48"/>
                    </a:cubicBezTo>
                    <a:cubicBezTo>
                      <a:pt x="184" y="47"/>
                      <a:pt x="186" y="47"/>
                      <a:pt x="188" y="47"/>
                    </a:cubicBezTo>
                    <a:cubicBezTo>
                      <a:pt x="194" y="46"/>
                      <a:pt x="200" y="45"/>
                      <a:pt x="207" y="45"/>
                    </a:cubicBezTo>
                    <a:cubicBezTo>
                      <a:pt x="186" y="17"/>
                      <a:pt x="153" y="0"/>
                      <a:pt x="115" y="0"/>
                    </a:cubicBezTo>
                    <a:cubicBezTo>
                      <a:pt x="52" y="0"/>
                      <a:pt x="0" y="51"/>
                      <a:pt x="0" y="115"/>
                    </a:cubicBezTo>
                    <a:cubicBezTo>
                      <a:pt x="0" y="178"/>
                      <a:pt x="52" y="230"/>
                      <a:pt x="115" y="230"/>
                    </a:cubicBezTo>
                    <a:cubicBezTo>
                      <a:pt x="131" y="230"/>
                      <a:pt x="146" y="227"/>
                      <a:pt x="159" y="221"/>
                    </a:cubicBezTo>
                    <a:cubicBezTo>
                      <a:pt x="155" y="216"/>
                      <a:pt x="150" y="210"/>
                      <a:pt x="146" y="203"/>
                    </a:cubicBezTo>
                    <a:close/>
                    <a:moveTo>
                      <a:pt x="83" y="17"/>
                    </a:moveTo>
                    <a:cubicBezTo>
                      <a:pt x="75" y="26"/>
                      <a:pt x="66" y="39"/>
                      <a:pt x="59" y="56"/>
                    </a:cubicBezTo>
                    <a:cubicBezTo>
                      <a:pt x="49" y="51"/>
                      <a:pt x="43" y="45"/>
                      <a:pt x="42" y="43"/>
                    </a:cubicBezTo>
                    <a:cubicBezTo>
                      <a:pt x="53" y="32"/>
                      <a:pt x="67" y="23"/>
                      <a:pt x="83" y="17"/>
                    </a:cubicBezTo>
                    <a:close/>
                    <a:moveTo>
                      <a:pt x="34" y="53"/>
                    </a:moveTo>
                    <a:cubicBezTo>
                      <a:pt x="37" y="56"/>
                      <a:pt x="44" y="62"/>
                      <a:pt x="55" y="68"/>
                    </a:cubicBezTo>
                    <a:cubicBezTo>
                      <a:pt x="52" y="79"/>
                      <a:pt x="49" y="92"/>
                      <a:pt x="48" y="107"/>
                    </a:cubicBezTo>
                    <a:cubicBezTo>
                      <a:pt x="15" y="107"/>
                      <a:pt x="15" y="107"/>
                      <a:pt x="15" y="107"/>
                    </a:cubicBezTo>
                    <a:cubicBezTo>
                      <a:pt x="14" y="107"/>
                      <a:pt x="14" y="107"/>
                      <a:pt x="13" y="107"/>
                    </a:cubicBezTo>
                    <a:cubicBezTo>
                      <a:pt x="15" y="87"/>
                      <a:pt x="22" y="68"/>
                      <a:pt x="34" y="53"/>
                    </a:cubicBezTo>
                    <a:close/>
                    <a:moveTo>
                      <a:pt x="35" y="177"/>
                    </a:moveTo>
                    <a:cubicBezTo>
                      <a:pt x="35" y="177"/>
                      <a:pt x="35" y="177"/>
                      <a:pt x="35" y="178"/>
                    </a:cubicBezTo>
                    <a:cubicBezTo>
                      <a:pt x="22" y="161"/>
                      <a:pt x="14" y="141"/>
                      <a:pt x="13" y="119"/>
                    </a:cubicBezTo>
                    <a:cubicBezTo>
                      <a:pt x="14" y="120"/>
                      <a:pt x="14" y="120"/>
                      <a:pt x="15" y="120"/>
                    </a:cubicBezTo>
                    <a:cubicBezTo>
                      <a:pt x="48" y="120"/>
                      <a:pt x="48" y="120"/>
                      <a:pt x="48" y="120"/>
                    </a:cubicBezTo>
                    <a:cubicBezTo>
                      <a:pt x="48" y="136"/>
                      <a:pt x="50" y="151"/>
                      <a:pt x="53" y="163"/>
                    </a:cubicBezTo>
                    <a:cubicBezTo>
                      <a:pt x="41" y="170"/>
                      <a:pt x="36" y="177"/>
                      <a:pt x="35" y="177"/>
                    </a:cubicBezTo>
                    <a:close/>
                    <a:moveTo>
                      <a:pt x="43" y="187"/>
                    </a:moveTo>
                    <a:cubicBezTo>
                      <a:pt x="43" y="186"/>
                      <a:pt x="44" y="186"/>
                      <a:pt x="45" y="185"/>
                    </a:cubicBezTo>
                    <a:cubicBezTo>
                      <a:pt x="45" y="185"/>
                      <a:pt x="49" y="181"/>
                      <a:pt x="57" y="176"/>
                    </a:cubicBezTo>
                    <a:cubicBezTo>
                      <a:pt x="63" y="190"/>
                      <a:pt x="69" y="201"/>
                      <a:pt x="75" y="209"/>
                    </a:cubicBezTo>
                    <a:cubicBezTo>
                      <a:pt x="63" y="204"/>
                      <a:pt x="52" y="196"/>
                      <a:pt x="43" y="187"/>
                    </a:cubicBezTo>
                    <a:close/>
                    <a:moveTo>
                      <a:pt x="109" y="217"/>
                    </a:moveTo>
                    <a:cubicBezTo>
                      <a:pt x="105" y="217"/>
                      <a:pt x="102" y="216"/>
                      <a:pt x="98" y="216"/>
                    </a:cubicBezTo>
                    <a:cubicBezTo>
                      <a:pt x="98" y="215"/>
                      <a:pt x="97" y="214"/>
                      <a:pt x="96" y="213"/>
                    </a:cubicBezTo>
                    <a:cubicBezTo>
                      <a:pt x="96" y="213"/>
                      <a:pt x="79" y="199"/>
                      <a:pt x="69" y="170"/>
                    </a:cubicBezTo>
                    <a:cubicBezTo>
                      <a:pt x="79" y="165"/>
                      <a:pt x="92" y="161"/>
                      <a:pt x="109" y="160"/>
                    </a:cubicBezTo>
                    <a:lnTo>
                      <a:pt x="109" y="217"/>
                    </a:lnTo>
                    <a:close/>
                    <a:moveTo>
                      <a:pt x="109" y="148"/>
                    </a:moveTo>
                    <a:cubicBezTo>
                      <a:pt x="91" y="149"/>
                      <a:pt x="76" y="153"/>
                      <a:pt x="65" y="158"/>
                    </a:cubicBezTo>
                    <a:cubicBezTo>
                      <a:pt x="62" y="147"/>
                      <a:pt x="60" y="134"/>
                      <a:pt x="60" y="120"/>
                    </a:cubicBezTo>
                    <a:cubicBezTo>
                      <a:pt x="109" y="120"/>
                      <a:pt x="109" y="120"/>
                      <a:pt x="109" y="120"/>
                    </a:cubicBezTo>
                    <a:lnTo>
                      <a:pt x="109" y="148"/>
                    </a:lnTo>
                    <a:close/>
                    <a:moveTo>
                      <a:pt x="109" y="107"/>
                    </a:moveTo>
                    <a:cubicBezTo>
                      <a:pt x="61" y="107"/>
                      <a:pt x="61" y="107"/>
                      <a:pt x="61" y="107"/>
                    </a:cubicBezTo>
                    <a:cubicBezTo>
                      <a:pt x="62" y="94"/>
                      <a:pt x="64" y="83"/>
                      <a:pt x="67" y="73"/>
                    </a:cubicBezTo>
                    <a:cubicBezTo>
                      <a:pt x="78" y="77"/>
                      <a:pt x="92" y="80"/>
                      <a:pt x="109" y="81"/>
                    </a:cubicBezTo>
                    <a:lnTo>
                      <a:pt x="109" y="107"/>
                    </a:lnTo>
                    <a:close/>
                    <a:moveTo>
                      <a:pt x="109" y="68"/>
                    </a:moveTo>
                    <a:cubicBezTo>
                      <a:pt x="93" y="68"/>
                      <a:pt x="81" y="65"/>
                      <a:pt x="71" y="61"/>
                    </a:cubicBezTo>
                    <a:cubicBezTo>
                      <a:pt x="84" y="27"/>
                      <a:pt x="106" y="13"/>
                      <a:pt x="107" y="13"/>
                    </a:cubicBezTo>
                    <a:cubicBezTo>
                      <a:pt x="108" y="13"/>
                      <a:pt x="108" y="12"/>
                      <a:pt x="108" y="12"/>
                    </a:cubicBezTo>
                    <a:cubicBezTo>
                      <a:pt x="108" y="12"/>
                      <a:pt x="109" y="12"/>
                      <a:pt x="109" y="12"/>
                    </a:cubicBezTo>
                    <a:lnTo>
                      <a:pt x="109"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2" name="Freeform 30">
                <a:extLst>
                  <a:ext uri="{FF2B5EF4-FFF2-40B4-BE49-F238E27FC236}">
                    <a16:creationId xmlns:a16="http://schemas.microsoft.com/office/drawing/2014/main" id="{A60E3EF3-F3BE-4F6A-976B-BA05EA0B335D}"/>
                  </a:ext>
                </a:extLst>
              </p:cNvPr>
              <p:cNvSpPr>
                <a:spLocks/>
              </p:cNvSpPr>
              <p:nvPr/>
            </p:nvSpPr>
            <p:spPr bwMode="auto">
              <a:xfrm>
                <a:off x="4998" y="2211"/>
                <a:ext cx="542" cy="562"/>
              </a:xfrm>
              <a:custGeom>
                <a:avLst/>
                <a:gdLst>
                  <a:gd name="T0" fmla="*/ 137 w 160"/>
                  <a:gd name="T1" fmla="*/ 34 h 171"/>
                  <a:gd name="T2" fmla="*/ 135 w 160"/>
                  <a:gd name="T3" fmla="*/ 9 h 171"/>
                  <a:gd name="T4" fmla="*/ 106 w 160"/>
                  <a:gd name="T5" fmla="*/ 3 h 171"/>
                  <a:gd name="T6" fmla="*/ 55 w 160"/>
                  <a:gd name="T7" fmla="*/ 3 h 171"/>
                  <a:gd name="T8" fmla="*/ 26 w 160"/>
                  <a:gd name="T9" fmla="*/ 9 h 171"/>
                  <a:gd name="T10" fmla="*/ 23 w 160"/>
                  <a:gd name="T11" fmla="*/ 34 h 171"/>
                  <a:gd name="T12" fmla="*/ 0 w 160"/>
                  <a:gd name="T13" fmla="*/ 50 h 171"/>
                  <a:gd name="T14" fmla="*/ 16 w 160"/>
                  <a:gd name="T15" fmla="*/ 112 h 171"/>
                  <a:gd name="T16" fmla="*/ 53 w 160"/>
                  <a:gd name="T17" fmla="*/ 158 h 171"/>
                  <a:gd name="T18" fmla="*/ 80 w 160"/>
                  <a:gd name="T19" fmla="*/ 171 h 171"/>
                  <a:gd name="T20" fmla="*/ 80 w 160"/>
                  <a:gd name="T21" fmla="*/ 166 h 171"/>
                  <a:gd name="T22" fmla="*/ 80 w 160"/>
                  <a:gd name="T23" fmla="*/ 171 h 171"/>
                  <a:gd name="T24" fmla="*/ 108 w 160"/>
                  <a:gd name="T25" fmla="*/ 157 h 171"/>
                  <a:gd name="T26" fmla="*/ 144 w 160"/>
                  <a:gd name="T27" fmla="*/ 112 h 171"/>
                  <a:gd name="T28" fmla="*/ 160 w 160"/>
                  <a:gd name="T29" fmla="*/ 50 h 171"/>
                  <a:gd name="T30" fmla="*/ 137 w 160"/>
                  <a:gd name="T31" fmla="*/ 3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137" y="34"/>
                    </a:moveTo>
                    <a:cubicBezTo>
                      <a:pt x="131" y="23"/>
                      <a:pt x="135" y="9"/>
                      <a:pt x="135" y="9"/>
                    </a:cubicBezTo>
                    <a:cubicBezTo>
                      <a:pt x="135" y="9"/>
                      <a:pt x="115" y="4"/>
                      <a:pt x="106" y="3"/>
                    </a:cubicBezTo>
                    <a:cubicBezTo>
                      <a:pt x="90" y="1"/>
                      <a:pt x="70" y="0"/>
                      <a:pt x="55" y="3"/>
                    </a:cubicBezTo>
                    <a:cubicBezTo>
                      <a:pt x="45" y="4"/>
                      <a:pt x="26" y="9"/>
                      <a:pt x="26" y="9"/>
                    </a:cubicBezTo>
                    <a:cubicBezTo>
                      <a:pt x="26" y="9"/>
                      <a:pt x="30" y="23"/>
                      <a:pt x="23" y="34"/>
                    </a:cubicBezTo>
                    <a:cubicBezTo>
                      <a:pt x="17" y="45"/>
                      <a:pt x="0" y="50"/>
                      <a:pt x="0" y="50"/>
                    </a:cubicBezTo>
                    <a:cubicBezTo>
                      <a:pt x="0" y="50"/>
                      <a:pt x="5" y="90"/>
                      <a:pt x="16" y="112"/>
                    </a:cubicBezTo>
                    <a:cubicBezTo>
                      <a:pt x="28" y="135"/>
                      <a:pt x="44" y="151"/>
                      <a:pt x="53" y="158"/>
                    </a:cubicBezTo>
                    <a:cubicBezTo>
                      <a:pt x="64" y="165"/>
                      <a:pt x="80" y="171"/>
                      <a:pt x="80" y="171"/>
                    </a:cubicBezTo>
                    <a:cubicBezTo>
                      <a:pt x="80" y="166"/>
                      <a:pt x="80" y="166"/>
                      <a:pt x="80" y="166"/>
                    </a:cubicBezTo>
                    <a:cubicBezTo>
                      <a:pt x="80" y="171"/>
                      <a:pt x="80" y="171"/>
                      <a:pt x="80" y="171"/>
                    </a:cubicBezTo>
                    <a:cubicBezTo>
                      <a:pt x="80" y="171"/>
                      <a:pt x="97" y="165"/>
                      <a:pt x="108" y="157"/>
                    </a:cubicBezTo>
                    <a:cubicBezTo>
                      <a:pt x="116" y="150"/>
                      <a:pt x="133" y="135"/>
                      <a:pt x="144" y="112"/>
                    </a:cubicBezTo>
                    <a:cubicBezTo>
                      <a:pt x="155" y="90"/>
                      <a:pt x="160" y="50"/>
                      <a:pt x="160" y="50"/>
                    </a:cubicBezTo>
                    <a:cubicBezTo>
                      <a:pt x="160" y="50"/>
                      <a:pt x="144" y="45"/>
                      <a:pt x="13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grpSp>
        <p:sp>
          <p:nvSpPr>
            <p:cNvPr id="80" name="Rectangle 79">
              <a:extLst>
                <a:ext uri="{FF2B5EF4-FFF2-40B4-BE49-F238E27FC236}">
                  <a16:creationId xmlns:a16="http://schemas.microsoft.com/office/drawing/2014/main" id="{A7E54EAC-6527-44A4-8C92-BFF248F2E6DA}"/>
                </a:ext>
              </a:extLst>
            </p:cNvPr>
            <p:cNvSpPr/>
            <p:nvPr/>
          </p:nvSpPr>
          <p:spPr>
            <a:xfrm>
              <a:off x="4981613" y="5500193"/>
              <a:ext cx="1879052" cy="507768"/>
            </a:xfrm>
            <a:prstGeom prst="rect">
              <a:avLst/>
            </a:prstGeom>
          </p:spPr>
          <p:txBody>
            <a:bodyPr wrap="square">
              <a:spAutoFit/>
            </a:bodyPr>
            <a:lstStyle/>
            <a:p>
              <a:pPr marL="0" marR="0" lvl="0" indent="0" algn="ctr" defTabSz="914400" eaLnBrk="1" fontAlgn="auto" latinLnBrk="0" hangingPunct="1">
                <a:lnSpc>
                  <a:spcPts val="16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No firewalls </a:t>
              </a:r>
              <a:br>
                <a:rPr kumimoji="0" lang="en-GB" sz="1800" b="0" i="0" u="none" strike="noStrike" kern="0" cap="none" spc="0" normalizeH="0" baseline="0" noProof="0" dirty="0">
                  <a:ln>
                    <a:noFill/>
                  </a:ln>
                  <a:solidFill>
                    <a:schemeClr val="tx2"/>
                  </a:solidFill>
                  <a:effectLst/>
                  <a:uLnTx/>
                  <a:uFillTx/>
                  <a:latin typeface="Arial" panose="020B0604020202020204" pitchFamily="34" charset="0"/>
                </a:rPr>
              </a:b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in place</a:t>
              </a:r>
            </a:p>
          </p:txBody>
        </p:sp>
      </p:grpSp>
      <p:grpSp>
        <p:nvGrpSpPr>
          <p:cNvPr id="83" name="Group 82">
            <a:extLst>
              <a:ext uri="{FF2B5EF4-FFF2-40B4-BE49-F238E27FC236}">
                <a16:creationId xmlns:a16="http://schemas.microsoft.com/office/drawing/2014/main" id="{B8AA1E61-8C2E-4BFC-A042-953DCD3E075C}"/>
              </a:ext>
            </a:extLst>
          </p:cNvPr>
          <p:cNvGrpSpPr/>
          <p:nvPr/>
        </p:nvGrpSpPr>
        <p:grpSpPr>
          <a:xfrm>
            <a:off x="2681911" y="4380122"/>
            <a:ext cx="2109319" cy="2141885"/>
            <a:chOff x="1727940" y="3963602"/>
            <a:chExt cx="2109319" cy="2141885"/>
          </a:xfrm>
        </p:grpSpPr>
        <p:grpSp>
          <p:nvGrpSpPr>
            <p:cNvPr id="84" name="Group 19">
              <a:extLst>
                <a:ext uri="{FF2B5EF4-FFF2-40B4-BE49-F238E27FC236}">
                  <a16:creationId xmlns:a16="http://schemas.microsoft.com/office/drawing/2014/main" id="{C3855359-E772-4160-A0BB-AF764EC8B339}"/>
                </a:ext>
              </a:extLst>
            </p:cNvPr>
            <p:cNvGrpSpPr>
              <a:grpSpLocks noChangeAspect="1"/>
            </p:cNvGrpSpPr>
            <p:nvPr/>
          </p:nvGrpSpPr>
          <p:grpSpPr bwMode="auto">
            <a:xfrm>
              <a:off x="2105716" y="3963602"/>
              <a:ext cx="1276169" cy="1457692"/>
              <a:chOff x="3748" y="1468"/>
              <a:chExt cx="696" cy="795"/>
            </a:xfrm>
          </p:grpSpPr>
          <p:sp>
            <p:nvSpPr>
              <p:cNvPr id="86" name="Freeform 20">
                <a:extLst>
                  <a:ext uri="{FF2B5EF4-FFF2-40B4-BE49-F238E27FC236}">
                    <a16:creationId xmlns:a16="http://schemas.microsoft.com/office/drawing/2014/main" id="{0FFB7658-6B00-4758-94B9-6B54409925AA}"/>
                  </a:ext>
                </a:extLst>
              </p:cNvPr>
              <p:cNvSpPr>
                <a:spLocks/>
              </p:cNvSpPr>
              <p:nvPr/>
            </p:nvSpPr>
            <p:spPr bwMode="auto">
              <a:xfrm>
                <a:off x="4046" y="1702"/>
                <a:ext cx="398" cy="385"/>
              </a:xfrm>
              <a:custGeom>
                <a:avLst/>
                <a:gdLst>
                  <a:gd name="T0" fmla="*/ 140 w 140"/>
                  <a:gd name="T1" fmla="*/ 140 h 140"/>
                  <a:gd name="T2" fmla="*/ 13 w 140"/>
                  <a:gd name="T3" fmla="*/ 140 h 140"/>
                  <a:gd name="T4" fmla="*/ 0 w 140"/>
                  <a:gd name="T5" fmla="*/ 34 h 140"/>
                  <a:gd name="T6" fmla="*/ 34 w 140"/>
                  <a:gd name="T7" fmla="*/ 0 h 140"/>
                  <a:gd name="T8" fmla="*/ 106 w 140"/>
                  <a:gd name="T9" fmla="*/ 0 h 140"/>
                  <a:gd name="T10" fmla="*/ 140 w 140"/>
                  <a:gd name="T11" fmla="*/ 34 h 140"/>
                  <a:gd name="T12" fmla="*/ 140 w 140"/>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40" h="140">
                    <a:moveTo>
                      <a:pt x="140" y="140"/>
                    </a:moveTo>
                    <a:cubicBezTo>
                      <a:pt x="13" y="140"/>
                      <a:pt x="13" y="140"/>
                      <a:pt x="13" y="140"/>
                    </a:cubicBezTo>
                    <a:cubicBezTo>
                      <a:pt x="0" y="34"/>
                      <a:pt x="0" y="34"/>
                      <a:pt x="0" y="34"/>
                    </a:cubicBezTo>
                    <a:cubicBezTo>
                      <a:pt x="0" y="15"/>
                      <a:pt x="15" y="0"/>
                      <a:pt x="34" y="0"/>
                    </a:cubicBezTo>
                    <a:cubicBezTo>
                      <a:pt x="106" y="0"/>
                      <a:pt x="106" y="0"/>
                      <a:pt x="106" y="0"/>
                    </a:cubicBezTo>
                    <a:cubicBezTo>
                      <a:pt x="125" y="0"/>
                      <a:pt x="140" y="15"/>
                      <a:pt x="140" y="34"/>
                    </a:cubicBezTo>
                    <a:lnTo>
                      <a:pt x="140" y="140"/>
                    </a:lnTo>
                    <a:close/>
                  </a:path>
                </a:pathLst>
              </a:custGeom>
              <a:solidFill>
                <a:srgbClr val="CD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7" name="Oval 21">
                <a:extLst>
                  <a:ext uri="{FF2B5EF4-FFF2-40B4-BE49-F238E27FC236}">
                    <a16:creationId xmlns:a16="http://schemas.microsoft.com/office/drawing/2014/main" id="{96014A48-0F30-497A-BF03-E1B4DD83B39C}"/>
                  </a:ext>
                </a:extLst>
              </p:cNvPr>
              <p:cNvSpPr>
                <a:spLocks noChangeArrowheads="1"/>
              </p:cNvSpPr>
              <p:nvPr/>
            </p:nvSpPr>
            <p:spPr bwMode="auto">
              <a:xfrm>
                <a:off x="4117" y="1468"/>
                <a:ext cx="256" cy="247"/>
              </a:xfrm>
              <a:prstGeom prst="ellipse">
                <a:avLst/>
              </a:prstGeom>
              <a:solidFill>
                <a:srgbClr val="CD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8" name="Freeform 22">
                <a:extLst>
                  <a:ext uri="{FF2B5EF4-FFF2-40B4-BE49-F238E27FC236}">
                    <a16:creationId xmlns:a16="http://schemas.microsoft.com/office/drawing/2014/main" id="{6060C37B-F5D5-49B8-86AC-805E5BD1652B}"/>
                  </a:ext>
                </a:extLst>
              </p:cNvPr>
              <p:cNvSpPr>
                <a:spLocks/>
              </p:cNvSpPr>
              <p:nvPr/>
            </p:nvSpPr>
            <p:spPr bwMode="auto">
              <a:xfrm>
                <a:off x="3748" y="1740"/>
                <a:ext cx="372" cy="402"/>
              </a:xfrm>
              <a:custGeom>
                <a:avLst/>
                <a:gdLst>
                  <a:gd name="T0" fmla="*/ 131 w 131"/>
                  <a:gd name="T1" fmla="*/ 106 h 146"/>
                  <a:gd name="T2" fmla="*/ 37 w 131"/>
                  <a:gd name="T3" fmla="*/ 146 h 146"/>
                  <a:gd name="T4" fmla="*/ 0 w 131"/>
                  <a:gd name="T5" fmla="*/ 146 h 146"/>
                  <a:gd name="T6" fmla="*/ 0 w 131"/>
                  <a:gd name="T7" fmla="*/ 48 h 146"/>
                  <a:gd name="T8" fmla="*/ 48 w 131"/>
                  <a:gd name="T9" fmla="*/ 0 h 146"/>
                  <a:gd name="T10" fmla="*/ 83 w 131"/>
                  <a:gd name="T11" fmla="*/ 0 h 146"/>
                  <a:gd name="T12" fmla="*/ 131 w 131"/>
                  <a:gd name="T13" fmla="*/ 48 h 146"/>
                  <a:gd name="T14" fmla="*/ 131 w 131"/>
                  <a:gd name="T15" fmla="*/ 10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46">
                    <a:moveTo>
                      <a:pt x="131" y="106"/>
                    </a:moveTo>
                    <a:cubicBezTo>
                      <a:pt x="37" y="146"/>
                      <a:pt x="37" y="146"/>
                      <a:pt x="37" y="146"/>
                    </a:cubicBezTo>
                    <a:cubicBezTo>
                      <a:pt x="0" y="146"/>
                      <a:pt x="0" y="146"/>
                      <a:pt x="0" y="146"/>
                    </a:cubicBezTo>
                    <a:cubicBezTo>
                      <a:pt x="0" y="48"/>
                      <a:pt x="0" y="48"/>
                      <a:pt x="0" y="48"/>
                    </a:cubicBezTo>
                    <a:cubicBezTo>
                      <a:pt x="0" y="21"/>
                      <a:pt x="22" y="0"/>
                      <a:pt x="48" y="0"/>
                    </a:cubicBezTo>
                    <a:cubicBezTo>
                      <a:pt x="83" y="0"/>
                      <a:pt x="83" y="0"/>
                      <a:pt x="83" y="0"/>
                    </a:cubicBezTo>
                    <a:cubicBezTo>
                      <a:pt x="109" y="0"/>
                      <a:pt x="131" y="21"/>
                      <a:pt x="131" y="48"/>
                    </a:cubicBezTo>
                    <a:lnTo>
                      <a:pt x="131" y="106"/>
                    </a:lnTo>
                    <a:close/>
                  </a:path>
                </a:pathLst>
              </a:custGeom>
              <a:solidFill>
                <a:srgbClr val="CD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89" name="Oval 23">
                <a:extLst>
                  <a:ext uri="{FF2B5EF4-FFF2-40B4-BE49-F238E27FC236}">
                    <a16:creationId xmlns:a16="http://schemas.microsoft.com/office/drawing/2014/main" id="{308E9253-8852-47FA-B63C-76E297E3CDEB}"/>
                  </a:ext>
                </a:extLst>
              </p:cNvPr>
              <p:cNvSpPr>
                <a:spLocks noChangeArrowheads="1"/>
              </p:cNvSpPr>
              <p:nvPr/>
            </p:nvSpPr>
            <p:spPr bwMode="auto">
              <a:xfrm>
                <a:off x="3816" y="1523"/>
                <a:ext cx="236" cy="231"/>
              </a:xfrm>
              <a:prstGeom prst="ellipse">
                <a:avLst/>
              </a:prstGeom>
              <a:solidFill>
                <a:srgbClr val="CD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0" name="Freeform 24">
                <a:extLst>
                  <a:ext uri="{FF2B5EF4-FFF2-40B4-BE49-F238E27FC236}">
                    <a16:creationId xmlns:a16="http://schemas.microsoft.com/office/drawing/2014/main" id="{27A70EF8-9CD6-467D-8F04-1E404F0EDB18}"/>
                  </a:ext>
                </a:extLst>
              </p:cNvPr>
              <p:cNvSpPr>
                <a:spLocks noEditPoints="1"/>
              </p:cNvSpPr>
              <p:nvPr/>
            </p:nvSpPr>
            <p:spPr bwMode="auto">
              <a:xfrm>
                <a:off x="3850" y="1806"/>
                <a:ext cx="390" cy="449"/>
              </a:xfrm>
              <a:custGeom>
                <a:avLst/>
                <a:gdLst>
                  <a:gd name="T0" fmla="*/ 0 w 137"/>
                  <a:gd name="T1" fmla="*/ 163 h 163"/>
                  <a:gd name="T2" fmla="*/ 0 w 137"/>
                  <a:gd name="T3" fmla="*/ 69 h 163"/>
                  <a:gd name="T4" fmla="*/ 101 w 137"/>
                  <a:gd name="T5" fmla="*/ 69 h 163"/>
                  <a:gd name="T6" fmla="*/ 101 w 137"/>
                  <a:gd name="T7" fmla="*/ 57 h 163"/>
                  <a:gd name="T8" fmla="*/ 69 w 137"/>
                  <a:gd name="T9" fmla="*/ 23 h 163"/>
                  <a:gd name="T10" fmla="*/ 36 w 137"/>
                  <a:gd name="T11" fmla="*/ 55 h 163"/>
                  <a:gd name="T12" fmla="*/ 36 w 137"/>
                  <a:gd name="T13" fmla="*/ 58 h 163"/>
                  <a:gd name="T14" fmla="*/ 14 w 137"/>
                  <a:gd name="T15" fmla="*/ 58 h 163"/>
                  <a:gd name="T16" fmla="*/ 14 w 137"/>
                  <a:gd name="T17" fmla="*/ 55 h 163"/>
                  <a:gd name="T18" fmla="*/ 69 w 137"/>
                  <a:gd name="T19" fmla="*/ 0 h 163"/>
                  <a:gd name="T20" fmla="*/ 123 w 137"/>
                  <a:gd name="T21" fmla="*/ 57 h 163"/>
                  <a:gd name="T22" fmla="*/ 123 w 137"/>
                  <a:gd name="T23" fmla="*/ 69 h 163"/>
                  <a:gd name="T24" fmla="*/ 137 w 137"/>
                  <a:gd name="T25" fmla="*/ 69 h 163"/>
                  <a:gd name="T26" fmla="*/ 137 w 137"/>
                  <a:gd name="T27" fmla="*/ 163 h 163"/>
                  <a:gd name="T28" fmla="*/ 0 w 137"/>
                  <a:gd name="T29" fmla="*/ 163 h 163"/>
                  <a:gd name="T30" fmla="*/ 76 w 137"/>
                  <a:gd name="T31" fmla="*/ 134 h 163"/>
                  <a:gd name="T32" fmla="*/ 72 w 137"/>
                  <a:gd name="T33" fmla="*/ 117 h 163"/>
                  <a:gd name="T34" fmla="*/ 74 w 137"/>
                  <a:gd name="T35" fmla="*/ 116 h 163"/>
                  <a:gd name="T36" fmla="*/ 80 w 137"/>
                  <a:gd name="T37" fmla="*/ 107 h 163"/>
                  <a:gd name="T38" fmla="*/ 70 w 137"/>
                  <a:gd name="T39" fmla="*/ 97 h 163"/>
                  <a:gd name="T40" fmla="*/ 60 w 137"/>
                  <a:gd name="T41" fmla="*/ 107 h 163"/>
                  <a:gd name="T42" fmla="*/ 66 w 137"/>
                  <a:gd name="T43" fmla="*/ 116 h 163"/>
                  <a:gd name="T44" fmla="*/ 68 w 137"/>
                  <a:gd name="T45" fmla="*/ 117 h 163"/>
                  <a:gd name="T46" fmla="*/ 64 w 137"/>
                  <a:gd name="T47" fmla="*/ 134 h 163"/>
                  <a:gd name="T48" fmla="*/ 76 w 137"/>
                  <a:gd name="T49" fmla="*/ 13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7" h="163">
                    <a:moveTo>
                      <a:pt x="0" y="163"/>
                    </a:moveTo>
                    <a:cubicBezTo>
                      <a:pt x="0" y="69"/>
                      <a:pt x="0" y="69"/>
                      <a:pt x="0" y="69"/>
                    </a:cubicBezTo>
                    <a:cubicBezTo>
                      <a:pt x="101" y="69"/>
                      <a:pt x="101" y="69"/>
                      <a:pt x="101" y="69"/>
                    </a:cubicBezTo>
                    <a:cubicBezTo>
                      <a:pt x="101" y="57"/>
                      <a:pt x="101" y="57"/>
                      <a:pt x="101" y="57"/>
                    </a:cubicBezTo>
                    <a:cubicBezTo>
                      <a:pt x="100" y="37"/>
                      <a:pt x="87" y="23"/>
                      <a:pt x="69" y="23"/>
                    </a:cubicBezTo>
                    <a:cubicBezTo>
                      <a:pt x="51" y="23"/>
                      <a:pt x="38" y="36"/>
                      <a:pt x="36" y="55"/>
                    </a:cubicBezTo>
                    <a:cubicBezTo>
                      <a:pt x="36" y="58"/>
                      <a:pt x="36" y="58"/>
                      <a:pt x="36" y="58"/>
                    </a:cubicBezTo>
                    <a:cubicBezTo>
                      <a:pt x="14" y="58"/>
                      <a:pt x="14" y="58"/>
                      <a:pt x="14" y="58"/>
                    </a:cubicBezTo>
                    <a:cubicBezTo>
                      <a:pt x="14" y="55"/>
                      <a:pt x="14" y="55"/>
                      <a:pt x="14" y="55"/>
                    </a:cubicBezTo>
                    <a:cubicBezTo>
                      <a:pt x="16" y="23"/>
                      <a:pt x="39" y="0"/>
                      <a:pt x="69" y="0"/>
                    </a:cubicBezTo>
                    <a:cubicBezTo>
                      <a:pt x="99" y="0"/>
                      <a:pt x="122" y="25"/>
                      <a:pt x="123" y="57"/>
                    </a:cubicBezTo>
                    <a:cubicBezTo>
                      <a:pt x="123" y="69"/>
                      <a:pt x="123" y="69"/>
                      <a:pt x="123" y="69"/>
                    </a:cubicBezTo>
                    <a:cubicBezTo>
                      <a:pt x="137" y="69"/>
                      <a:pt x="137" y="69"/>
                      <a:pt x="137" y="69"/>
                    </a:cubicBezTo>
                    <a:cubicBezTo>
                      <a:pt x="137" y="163"/>
                      <a:pt x="137" y="163"/>
                      <a:pt x="137" y="163"/>
                    </a:cubicBezTo>
                    <a:lnTo>
                      <a:pt x="0" y="163"/>
                    </a:lnTo>
                    <a:close/>
                    <a:moveTo>
                      <a:pt x="76" y="134"/>
                    </a:moveTo>
                    <a:cubicBezTo>
                      <a:pt x="72" y="117"/>
                      <a:pt x="72" y="117"/>
                      <a:pt x="72" y="117"/>
                    </a:cubicBezTo>
                    <a:cubicBezTo>
                      <a:pt x="74" y="116"/>
                      <a:pt x="74" y="116"/>
                      <a:pt x="74" y="116"/>
                    </a:cubicBezTo>
                    <a:cubicBezTo>
                      <a:pt x="78" y="114"/>
                      <a:pt x="80" y="111"/>
                      <a:pt x="80" y="107"/>
                    </a:cubicBezTo>
                    <a:cubicBezTo>
                      <a:pt x="80" y="101"/>
                      <a:pt x="75" y="97"/>
                      <a:pt x="70" y="97"/>
                    </a:cubicBezTo>
                    <a:cubicBezTo>
                      <a:pt x="64" y="97"/>
                      <a:pt x="60" y="101"/>
                      <a:pt x="60" y="107"/>
                    </a:cubicBezTo>
                    <a:cubicBezTo>
                      <a:pt x="60" y="111"/>
                      <a:pt x="62" y="114"/>
                      <a:pt x="66" y="116"/>
                    </a:cubicBezTo>
                    <a:cubicBezTo>
                      <a:pt x="68" y="117"/>
                      <a:pt x="68" y="117"/>
                      <a:pt x="68" y="117"/>
                    </a:cubicBezTo>
                    <a:cubicBezTo>
                      <a:pt x="64" y="134"/>
                      <a:pt x="64" y="134"/>
                      <a:pt x="64" y="134"/>
                    </a:cubicBezTo>
                    <a:lnTo>
                      <a:pt x="76" y="134"/>
                    </a:lnTo>
                    <a:close/>
                  </a:path>
                </a:pathLst>
              </a:custGeom>
              <a:solidFill>
                <a:srgbClr val="CD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sp>
            <p:nvSpPr>
              <p:cNvPr id="91" name="Freeform 25">
                <a:extLst>
                  <a:ext uri="{FF2B5EF4-FFF2-40B4-BE49-F238E27FC236}">
                    <a16:creationId xmlns:a16="http://schemas.microsoft.com/office/drawing/2014/main" id="{E76EF7CA-538D-4E6C-B328-919A196D6CDB}"/>
                  </a:ext>
                </a:extLst>
              </p:cNvPr>
              <p:cNvSpPr>
                <a:spLocks noEditPoints="1"/>
              </p:cNvSpPr>
              <p:nvPr/>
            </p:nvSpPr>
            <p:spPr bwMode="auto">
              <a:xfrm>
                <a:off x="3842" y="1798"/>
                <a:ext cx="406" cy="465"/>
              </a:xfrm>
              <a:custGeom>
                <a:avLst/>
                <a:gdLst>
                  <a:gd name="T0" fmla="*/ 123 w 143"/>
                  <a:gd name="T1" fmla="*/ 60 h 169"/>
                  <a:gd name="T2" fmla="*/ 137 w 143"/>
                  <a:gd name="T3" fmla="*/ 75 h 169"/>
                  <a:gd name="T4" fmla="*/ 6 w 143"/>
                  <a:gd name="T5" fmla="*/ 163 h 169"/>
                  <a:gd name="T6" fmla="*/ 11 w 143"/>
                  <a:gd name="T7" fmla="*/ 75 h 169"/>
                  <a:gd name="T8" fmla="*/ 36 w 143"/>
                  <a:gd name="T9" fmla="*/ 75 h 169"/>
                  <a:gd name="T10" fmla="*/ 107 w 143"/>
                  <a:gd name="T11" fmla="*/ 75 h 169"/>
                  <a:gd name="T12" fmla="*/ 72 w 143"/>
                  <a:gd name="T13" fmla="*/ 23 h 169"/>
                  <a:gd name="T14" fmla="*/ 20 w 143"/>
                  <a:gd name="T15" fmla="*/ 58 h 169"/>
                  <a:gd name="T16" fmla="*/ 63 w 143"/>
                  <a:gd name="T17" fmla="*/ 140 h 169"/>
                  <a:gd name="T18" fmla="*/ 79 w 143"/>
                  <a:gd name="T19" fmla="*/ 122 h 169"/>
                  <a:gd name="T20" fmla="*/ 73 w 143"/>
                  <a:gd name="T21" fmla="*/ 97 h 169"/>
                  <a:gd name="T22" fmla="*/ 67 w 143"/>
                  <a:gd name="T23" fmla="*/ 122 h 169"/>
                  <a:gd name="T24" fmla="*/ 72 w 143"/>
                  <a:gd name="T25" fmla="*/ 0 h 169"/>
                  <a:gd name="T26" fmla="*/ 14 w 143"/>
                  <a:gd name="T27" fmla="*/ 57 h 169"/>
                  <a:gd name="T28" fmla="*/ 20 w 143"/>
                  <a:gd name="T29" fmla="*/ 64 h 169"/>
                  <a:gd name="T30" fmla="*/ 42 w 143"/>
                  <a:gd name="T31" fmla="*/ 64 h 169"/>
                  <a:gd name="T32" fmla="*/ 72 w 143"/>
                  <a:gd name="T33" fmla="*/ 29 h 169"/>
                  <a:gd name="T34" fmla="*/ 101 w 143"/>
                  <a:gd name="T35" fmla="*/ 69 h 169"/>
                  <a:gd name="T36" fmla="*/ 36 w 143"/>
                  <a:gd name="T37" fmla="*/ 69 h 169"/>
                  <a:gd name="T38" fmla="*/ 11 w 143"/>
                  <a:gd name="T39" fmla="*/ 69 h 169"/>
                  <a:gd name="T40" fmla="*/ 0 w 143"/>
                  <a:gd name="T41" fmla="*/ 69 h 169"/>
                  <a:gd name="T42" fmla="*/ 0 w 143"/>
                  <a:gd name="T43" fmla="*/ 163 h 169"/>
                  <a:gd name="T44" fmla="*/ 6 w 143"/>
                  <a:gd name="T45" fmla="*/ 169 h 169"/>
                  <a:gd name="T46" fmla="*/ 143 w 143"/>
                  <a:gd name="T47" fmla="*/ 169 h 169"/>
                  <a:gd name="T48" fmla="*/ 143 w 143"/>
                  <a:gd name="T49" fmla="*/ 75 h 169"/>
                  <a:gd name="T50" fmla="*/ 137 w 143"/>
                  <a:gd name="T51" fmla="*/ 69 h 169"/>
                  <a:gd name="T52" fmla="*/ 129 w 143"/>
                  <a:gd name="T53" fmla="*/ 60 h 169"/>
                  <a:gd name="T54" fmla="*/ 73 w 143"/>
                  <a:gd name="T55" fmla="*/ 118 h 169"/>
                  <a:gd name="T56" fmla="*/ 66 w 143"/>
                  <a:gd name="T57" fmla="*/ 110 h 169"/>
                  <a:gd name="T58" fmla="*/ 80 w 143"/>
                  <a:gd name="T59" fmla="*/ 110 h 169"/>
                  <a:gd name="T60" fmla="*/ 73 w 143"/>
                  <a:gd name="T61" fmla="*/ 118 h 169"/>
                  <a:gd name="T62" fmla="*/ 73 w 143"/>
                  <a:gd name="T63" fmla="*/ 124 h 169"/>
                  <a:gd name="T64" fmla="*/ 71 w 143"/>
                  <a:gd name="T65" fmla="*/ 13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169">
                    <a:moveTo>
                      <a:pt x="72" y="6"/>
                    </a:moveTo>
                    <a:cubicBezTo>
                      <a:pt x="100" y="6"/>
                      <a:pt x="122" y="28"/>
                      <a:pt x="123" y="60"/>
                    </a:cubicBezTo>
                    <a:cubicBezTo>
                      <a:pt x="123" y="75"/>
                      <a:pt x="123" y="75"/>
                      <a:pt x="123" y="75"/>
                    </a:cubicBezTo>
                    <a:cubicBezTo>
                      <a:pt x="137" y="75"/>
                      <a:pt x="137" y="75"/>
                      <a:pt x="137" y="75"/>
                    </a:cubicBezTo>
                    <a:cubicBezTo>
                      <a:pt x="137" y="163"/>
                      <a:pt x="137" y="163"/>
                      <a:pt x="137" y="163"/>
                    </a:cubicBezTo>
                    <a:cubicBezTo>
                      <a:pt x="6" y="163"/>
                      <a:pt x="6" y="163"/>
                      <a:pt x="6" y="163"/>
                    </a:cubicBezTo>
                    <a:cubicBezTo>
                      <a:pt x="6" y="75"/>
                      <a:pt x="6" y="75"/>
                      <a:pt x="6" y="75"/>
                    </a:cubicBezTo>
                    <a:cubicBezTo>
                      <a:pt x="11" y="75"/>
                      <a:pt x="11" y="75"/>
                      <a:pt x="11" y="75"/>
                    </a:cubicBezTo>
                    <a:cubicBezTo>
                      <a:pt x="20" y="75"/>
                      <a:pt x="20" y="75"/>
                      <a:pt x="20" y="75"/>
                    </a:cubicBezTo>
                    <a:cubicBezTo>
                      <a:pt x="36" y="75"/>
                      <a:pt x="36" y="75"/>
                      <a:pt x="36" y="75"/>
                    </a:cubicBezTo>
                    <a:cubicBezTo>
                      <a:pt x="49" y="75"/>
                      <a:pt x="49" y="75"/>
                      <a:pt x="49" y="75"/>
                    </a:cubicBezTo>
                    <a:cubicBezTo>
                      <a:pt x="107" y="75"/>
                      <a:pt x="107" y="75"/>
                      <a:pt x="107" y="75"/>
                    </a:cubicBezTo>
                    <a:cubicBezTo>
                      <a:pt x="107" y="60"/>
                      <a:pt x="107" y="60"/>
                      <a:pt x="107" y="60"/>
                    </a:cubicBezTo>
                    <a:cubicBezTo>
                      <a:pt x="106" y="38"/>
                      <a:pt x="91" y="23"/>
                      <a:pt x="72" y="23"/>
                    </a:cubicBezTo>
                    <a:cubicBezTo>
                      <a:pt x="53" y="23"/>
                      <a:pt x="38" y="36"/>
                      <a:pt x="36" y="58"/>
                    </a:cubicBezTo>
                    <a:cubicBezTo>
                      <a:pt x="20" y="58"/>
                      <a:pt x="20" y="58"/>
                      <a:pt x="20" y="58"/>
                    </a:cubicBezTo>
                    <a:cubicBezTo>
                      <a:pt x="22" y="27"/>
                      <a:pt x="44" y="6"/>
                      <a:pt x="72" y="6"/>
                    </a:cubicBezTo>
                    <a:moveTo>
                      <a:pt x="63" y="140"/>
                    </a:moveTo>
                    <a:cubicBezTo>
                      <a:pt x="83" y="140"/>
                      <a:pt x="83" y="140"/>
                      <a:pt x="83" y="140"/>
                    </a:cubicBezTo>
                    <a:cubicBezTo>
                      <a:pt x="79" y="122"/>
                      <a:pt x="79" y="122"/>
                      <a:pt x="79" y="122"/>
                    </a:cubicBezTo>
                    <a:cubicBezTo>
                      <a:pt x="83" y="119"/>
                      <a:pt x="86" y="115"/>
                      <a:pt x="86" y="110"/>
                    </a:cubicBezTo>
                    <a:cubicBezTo>
                      <a:pt x="86" y="103"/>
                      <a:pt x="80" y="97"/>
                      <a:pt x="73" y="97"/>
                    </a:cubicBezTo>
                    <a:cubicBezTo>
                      <a:pt x="66" y="97"/>
                      <a:pt x="60" y="103"/>
                      <a:pt x="60" y="110"/>
                    </a:cubicBezTo>
                    <a:cubicBezTo>
                      <a:pt x="60" y="115"/>
                      <a:pt x="63" y="119"/>
                      <a:pt x="67" y="122"/>
                    </a:cubicBezTo>
                    <a:cubicBezTo>
                      <a:pt x="63" y="140"/>
                      <a:pt x="63" y="140"/>
                      <a:pt x="63" y="140"/>
                    </a:cubicBezTo>
                    <a:moveTo>
                      <a:pt x="72" y="0"/>
                    </a:moveTo>
                    <a:cubicBezTo>
                      <a:pt x="72" y="0"/>
                      <a:pt x="72" y="0"/>
                      <a:pt x="72" y="0"/>
                    </a:cubicBezTo>
                    <a:cubicBezTo>
                      <a:pt x="41" y="0"/>
                      <a:pt x="16" y="24"/>
                      <a:pt x="14" y="57"/>
                    </a:cubicBezTo>
                    <a:cubicBezTo>
                      <a:pt x="14" y="64"/>
                      <a:pt x="14" y="64"/>
                      <a:pt x="14" y="64"/>
                    </a:cubicBezTo>
                    <a:cubicBezTo>
                      <a:pt x="20" y="64"/>
                      <a:pt x="20" y="64"/>
                      <a:pt x="20" y="64"/>
                    </a:cubicBezTo>
                    <a:cubicBezTo>
                      <a:pt x="36" y="64"/>
                      <a:pt x="36" y="64"/>
                      <a:pt x="36" y="64"/>
                    </a:cubicBezTo>
                    <a:cubicBezTo>
                      <a:pt x="42" y="64"/>
                      <a:pt x="42" y="64"/>
                      <a:pt x="42" y="64"/>
                    </a:cubicBezTo>
                    <a:cubicBezTo>
                      <a:pt x="42" y="58"/>
                      <a:pt x="42" y="58"/>
                      <a:pt x="42" y="58"/>
                    </a:cubicBezTo>
                    <a:cubicBezTo>
                      <a:pt x="44" y="41"/>
                      <a:pt x="55" y="29"/>
                      <a:pt x="72" y="29"/>
                    </a:cubicBezTo>
                    <a:cubicBezTo>
                      <a:pt x="88" y="29"/>
                      <a:pt x="100" y="42"/>
                      <a:pt x="101" y="60"/>
                    </a:cubicBezTo>
                    <a:cubicBezTo>
                      <a:pt x="101" y="69"/>
                      <a:pt x="101" y="69"/>
                      <a:pt x="101" y="69"/>
                    </a:cubicBezTo>
                    <a:cubicBezTo>
                      <a:pt x="49" y="69"/>
                      <a:pt x="49" y="69"/>
                      <a:pt x="49" y="69"/>
                    </a:cubicBezTo>
                    <a:cubicBezTo>
                      <a:pt x="36" y="69"/>
                      <a:pt x="36" y="69"/>
                      <a:pt x="36" y="69"/>
                    </a:cubicBezTo>
                    <a:cubicBezTo>
                      <a:pt x="20" y="69"/>
                      <a:pt x="20" y="69"/>
                      <a:pt x="20" y="69"/>
                    </a:cubicBezTo>
                    <a:cubicBezTo>
                      <a:pt x="11" y="69"/>
                      <a:pt x="11" y="69"/>
                      <a:pt x="11" y="69"/>
                    </a:cubicBezTo>
                    <a:cubicBezTo>
                      <a:pt x="6" y="69"/>
                      <a:pt x="6" y="69"/>
                      <a:pt x="6" y="69"/>
                    </a:cubicBezTo>
                    <a:cubicBezTo>
                      <a:pt x="0" y="69"/>
                      <a:pt x="0" y="69"/>
                      <a:pt x="0" y="69"/>
                    </a:cubicBezTo>
                    <a:cubicBezTo>
                      <a:pt x="0" y="75"/>
                      <a:pt x="0" y="75"/>
                      <a:pt x="0" y="75"/>
                    </a:cubicBezTo>
                    <a:cubicBezTo>
                      <a:pt x="0" y="163"/>
                      <a:pt x="0" y="163"/>
                      <a:pt x="0" y="163"/>
                    </a:cubicBezTo>
                    <a:cubicBezTo>
                      <a:pt x="0" y="169"/>
                      <a:pt x="0" y="169"/>
                      <a:pt x="0" y="169"/>
                    </a:cubicBezTo>
                    <a:cubicBezTo>
                      <a:pt x="6" y="169"/>
                      <a:pt x="6" y="169"/>
                      <a:pt x="6" y="169"/>
                    </a:cubicBezTo>
                    <a:cubicBezTo>
                      <a:pt x="137" y="169"/>
                      <a:pt x="137" y="169"/>
                      <a:pt x="137" y="169"/>
                    </a:cubicBezTo>
                    <a:cubicBezTo>
                      <a:pt x="143" y="169"/>
                      <a:pt x="143" y="169"/>
                      <a:pt x="143" y="169"/>
                    </a:cubicBezTo>
                    <a:cubicBezTo>
                      <a:pt x="143" y="163"/>
                      <a:pt x="143" y="163"/>
                      <a:pt x="143" y="163"/>
                    </a:cubicBezTo>
                    <a:cubicBezTo>
                      <a:pt x="143" y="75"/>
                      <a:pt x="143" y="75"/>
                      <a:pt x="143" y="75"/>
                    </a:cubicBezTo>
                    <a:cubicBezTo>
                      <a:pt x="143" y="69"/>
                      <a:pt x="143" y="69"/>
                      <a:pt x="143" y="69"/>
                    </a:cubicBezTo>
                    <a:cubicBezTo>
                      <a:pt x="137" y="69"/>
                      <a:pt x="137" y="69"/>
                      <a:pt x="137" y="69"/>
                    </a:cubicBezTo>
                    <a:cubicBezTo>
                      <a:pt x="129" y="69"/>
                      <a:pt x="129" y="69"/>
                      <a:pt x="129" y="69"/>
                    </a:cubicBezTo>
                    <a:cubicBezTo>
                      <a:pt x="129" y="60"/>
                      <a:pt x="129" y="60"/>
                      <a:pt x="129" y="60"/>
                    </a:cubicBezTo>
                    <a:cubicBezTo>
                      <a:pt x="128" y="26"/>
                      <a:pt x="104" y="0"/>
                      <a:pt x="72" y="0"/>
                    </a:cubicBezTo>
                    <a:close/>
                    <a:moveTo>
                      <a:pt x="73" y="118"/>
                    </a:moveTo>
                    <a:cubicBezTo>
                      <a:pt x="70" y="116"/>
                      <a:pt x="70" y="116"/>
                      <a:pt x="70" y="116"/>
                    </a:cubicBezTo>
                    <a:cubicBezTo>
                      <a:pt x="67" y="115"/>
                      <a:pt x="66" y="113"/>
                      <a:pt x="66" y="110"/>
                    </a:cubicBezTo>
                    <a:cubicBezTo>
                      <a:pt x="66" y="106"/>
                      <a:pt x="69" y="103"/>
                      <a:pt x="73" y="103"/>
                    </a:cubicBezTo>
                    <a:cubicBezTo>
                      <a:pt x="77" y="103"/>
                      <a:pt x="80" y="106"/>
                      <a:pt x="80" y="110"/>
                    </a:cubicBezTo>
                    <a:cubicBezTo>
                      <a:pt x="80" y="113"/>
                      <a:pt x="78" y="115"/>
                      <a:pt x="76" y="116"/>
                    </a:cubicBezTo>
                    <a:cubicBezTo>
                      <a:pt x="73" y="118"/>
                      <a:pt x="73" y="118"/>
                      <a:pt x="73" y="118"/>
                    </a:cubicBezTo>
                    <a:close/>
                    <a:moveTo>
                      <a:pt x="71" y="134"/>
                    </a:moveTo>
                    <a:cubicBezTo>
                      <a:pt x="73" y="124"/>
                      <a:pt x="73" y="124"/>
                      <a:pt x="73" y="124"/>
                    </a:cubicBezTo>
                    <a:cubicBezTo>
                      <a:pt x="75" y="134"/>
                      <a:pt x="75" y="134"/>
                      <a:pt x="75" y="134"/>
                    </a:cubicBezTo>
                    <a:cubicBezTo>
                      <a:pt x="71" y="134"/>
                      <a:pt x="71" y="134"/>
                      <a:pt x="71"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ts val="16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ndParaRPr>
              </a:p>
            </p:txBody>
          </p:sp>
        </p:grpSp>
        <p:sp>
          <p:nvSpPr>
            <p:cNvPr id="85" name="Rectangle 84">
              <a:extLst>
                <a:ext uri="{FF2B5EF4-FFF2-40B4-BE49-F238E27FC236}">
                  <a16:creationId xmlns:a16="http://schemas.microsoft.com/office/drawing/2014/main" id="{F095D1C1-7754-4035-934D-07585E1AB287}"/>
                </a:ext>
              </a:extLst>
            </p:cNvPr>
            <p:cNvSpPr/>
            <p:nvPr/>
          </p:nvSpPr>
          <p:spPr>
            <a:xfrm>
              <a:off x="1727940" y="5500193"/>
              <a:ext cx="2109319" cy="605294"/>
            </a:xfrm>
            <a:prstGeom prst="rect">
              <a:avLst/>
            </a:prstGeom>
          </p:spPr>
          <p:txBody>
            <a:bodyPr wrap="square">
              <a:spAutoFit/>
            </a:bodyPr>
            <a:lstStyle/>
            <a:p>
              <a:pPr marL="0" marR="0" lvl="0" indent="0" algn="ctr" defTabSz="914400" eaLnBrk="1" fontAlgn="auto" latinLnBrk="0" hangingPunct="1">
                <a:lnSpc>
                  <a:spcPts val="2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2"/>
                  </a:solidFill>
                  <a:effectLst/>
                  <a:uLnTx/>
                  <a:uFillTx/>
                  <a:latin typeface="Arial" panose="020B0604020202020204" pitchFamily="34" charset="0"/>
                </a:rPr>
                <a:t>Inadequate social media safeguards </a:t>
              </a:r>
            </a:p>
          </p:txBody>
        </p:sp>
      </p:grpSp>
    </p:spTree>
    <p:extLst>
      <p:ext uri="{BB962C8B-B14F-4D97-AF65-F5344CB8AC3E}">
        <p14:creationId xmlns:p14="http://schemas.microsoft.com/office/powerpoint/2010/main" val="128658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500"/>
                                      </p:stCondLst>
                                      <p:childTnLst>
                                        <p:set>
                                          <p:cBhvr>
                                            <p:cTn id="6" dur="1" fill="hold">
                                              <p:stCondLst>
                                                <p:cond delay="0"/>
                                              </p:stCondLst>
                                            </p:cTn>
                                            <p:tgtEl>
                                              <p:spTgt spid="48"/>
                                            </p:tgtEl>
                                            <p:attrNameLst>
                                              <p:attrName>style.visibility</p:attrName>
                                            </p:attrNameLst>
                                          </p:cBhvr>
                                          <p:to>
                                            <p:strVal val="visible"/>
                                          </p:to>
                                        </p:set>
                                        <p:anim calcmode="lin" valueType="num" p14:bounceEnd="70000">
                                          <p:cBhvr additive="base">
                                            <p:cTn id="7" dur="750" fill="hold"/>
                                            <p:tgtEl>
                                              <p:spTgt spid="48"/>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00"/>
                                      </p:stCondLst>
                                      <p:childTnLst>
                                        <p:set>
                                          <p:cBhvr>
                                            <p:cTn id="10" dur="1" fill="hold">
                                              <p:stCondLst>
                                                <p:cond delay="0"/>
                                              </p:stCondLst>
                                            </p:cTn>
                                            <p:tgtEl>
                                              <p:spTgt spid="57"/>
                                            </p:tgtEl>
                                            <p:attrNameLst>
                                              <p:attrName>style.visibility</p:attrName>
                                            </p:attrNameLst>
                                          </p:cBhvr>
                                          <p:to>
                                            <p:strVal val="visible"/>
                                          </p:to>
                                        </p:set>
                                        <p:anim calcmode="lin" valueType="num" p14:bounceEnd="70000">
                                          <p:cBhvr additive="base">
                                            <p:cTn id="11" dur="750" fill="hold"/>
                                            <p:tgtEl>
                                              <p:spTgt spid="57"/>
                                            </p:tgtEl>
                                            <p:attrNameLst>
                                              <p:attrName>ppt_x</p:attrName>
                                            </p:attrNameLst>
                                          </p:cBhvr>
                                          <p:tavLst>
                                            <p:tav tm="0">
                                              <p:val>
                                                <p:strVal val="#ppt_x"/>
                                              </p:val>
                                            </p:tav>
                                            <p:tav tm="100000">
                                              <p:val>
                                                <p:strVal val="#ppt_x"/>
                                              </p:val>
                                            </p:tav>
                                          </p:tavLst>
                                        </p:anim>
                                        <p:anim calcmode="lin" valueType="num" p14:bounceEnd="70000">
                                          <p:cBhvr additive="base">
                                            <p:cTn id="12" dur="75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900"/>
                                      </p:stCondLst>
                                      <p:childTnLst>
                                        <p:set>
                                          <p:cBhvr>
                                            <p:cTn id="14" dur="1" fill="hold">
                                              <p:stCondLst>
                                                <p:cond delay="0"/>
                                              </p:stCondLst>
                                            </p:cTn>
                                            <p:tgtEl>
                                              <p:spTgt spid="62"/>
                                            </p:tgtEl>
                                            <p:attrNameLst>
                                              <p:attrName>style.visibility</p:attrName>
                                            </p:attrNameLst>
                                          </p:cBhvr>
                                          <p:to>
                                            <p:strVal val="visible"/>
                                          </p:to>
                                        </p:set>
                                        <p:anim calcmode="lin" valueType="num" p14:bounceEnd="70000">
                                          <p:cBhvr additive="base">
                                            <p:cTn id="15" dur="750" fill="hold"/>
                                            <p:tgtEl>
                                              <p:spTgt spid="62"/>
                                            </p:tgtEl>
                                            <p:attrNameLst>
                                              <p:attrName>ppt_x</p:attrName>
                                            </p:attrNameLst>
                                          </p:cBhvr>
                                          <p:tavLst>
                                            <p:tav tm="0">
                                              <p:val>
                                                <p:strVal val="#ppt_x"/>
                                              </p:val>
                                            </p:tav>
                                            <p:tav tm="100000">
                                              <p:val>
                                                <p:strVal val="#ppt_x"/>
                                              </p:val>
                                            </p:tav>
                                          </p:tavLst>
                                        </p:anim>
                                        <p:anim calcmode="lin" valueType="num" p14:bounceEnd="70000">
                                          <p:cBhvr additive="base">
                                            <p:cTn id="16" dur="750" fill="hold"/>
                                            <p:tgtEl>
                                              <p:spTgt spid="6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100"/>
                                      </p:stCondLst>
                                      <p:childTnLst>
                                        <p:set>
                                          <p:cBhvr>
                                            <p:cTn id="18" dur="1" fill="hold">
                                              <p:stCondLst>
                                                <p:cond delay="0"/>
                                              </p:stCondLst>
                                            </p:cTn>
                                            <p:tgtEl>
                                              <p:spTgt spid="67"/>
                                            </p:tgtEl>
                                            <p:attrNameLst>
                                              <p:attrName>style.visibility</p:attrName>
                                            </p:attrNameLst>
                                          </p:cBhvr>
                                          <p:to>
                                            <p:strVal val="visible"/>
                                          </p:to>
                                        </p:set>
                                        <p:anim calcmode="lin" valueType="num" p14:bounceEnd="70000">
                                          <p:cBhvr additive="base">
                                            <p:cTn id="19" dur="750" fill="hold"/>
                                            <p:tgtEl>
                                              <p:spTgt spid="67"/>
                                            </p:tgtEl>
                                            <p:attrNameLst>
                                              <p:attrName>ppt_x</p:attrName>
                                            </p:attrNameLst>
                                          </p:cBhvr>
                                          <p:tavLst>
                                            <p:tav tm="0">
                                              <p:val>
                                                <p:strVal val="#ppt_x"/>
                                              </p:val>
                                            </p:tav>
                                            <p:tav tm="100000">
                                              <p:val>
                                                <p:strVal val="#ppt_x"/>
                                              </p:val>
                                            </p:tav>
                                          </p:tavLst>
                                        </p:anim>
                                        <p:anim calcmode="lin" valueType="num" p14:bounceEnd="70000">
                                          <p:cBhvr additive="base">
                                            <p:cTn id="20" dur="75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70000">
                                      <p:stCondLst>
                                        <p:cond delay="700"/>
                                      </p:stCondLst>
                                      <p:childTnLst>
                                        <p:set>
                                          <p:cBhvr>
                                            <p:cTn id="22" dur="1" fill="hold">
                                              <p:stCondLst>
                                                <p:cond delay="0"/>
                                              </p:stCondLst>
                                            </p:cTn>
                                            <p:tgtEl>
                                              <p:spTgt spid="83"/>
                                            </p:tgtEl>
                                            <p:attrNameLst>
                                              <p:attrName>style.visibility</p:attrName>
                                            </p:attrNameLst>
                                          </p:cBhvr>
                                          <p:to>
                                            <p:strVal val="visible"/>
                                          </p:to>
                                        </p:set>
                                        <p:anim calcmode="lin" valueType="num" p14:bounceEnd="70000">
                                          <p:cBhvr additive="base">
                                            <p:cTn id="23" dur="750" fill="hold"/>
                                            <p:tgtEl>
                                              <p:spTgt spid="83"/>
                                            </p:tgtEl>
                                            <p:attrNameLst>
                                              <p:attrName>ppt_x</p:attrName>
                                            </p:attrNameLst>
                                          </p:cBhvr>
                                          <p:tavLst>
                                            <p:tav tm="0">
                                              <p:val>
                                                <p:strVal val="#ppt_x"/>
                                              </p:val>
                                            </p:tav>
                                            <p:tav tm="100000">
                                              <p:val>
                                                <p:strVal val="#ppt_x"/>
                                              </p:val>
                                            </p:tav>
                                          </p:tavLst>
                                        </p:anim>
                                        <p:anim calcmode="lin" valueType="num" p14:bounceEnd="70000">
                                          <p:cBhvr additive="base">
                                            <p:cTn id="24" dur="750" fill="hold"/>
                                            <p:tgtEl>
                                              <p:spTgt spid="8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70000">
                                      <p:stCondLst>
                                        <p:cond delay="900"/>
                                      </p:stCondLst>
                                      <p:childTnLst>
                                        <p:set>
                                          <p:cBhvr>
                                            <p:cTn id="26" dur="1" fill="hold">
                                              <p:stCondLst>
                                                <p:cond delay="0"/>
                                              </p:stCondLst>
                                            </p:cTn>
                                            <p:tgtEl>
                                              <p:spTgt spid="78"/>
                                            </p:tgtEl>
                                            <p:attrNameLst>
                                              <p:attrName>style.visibility</p:attrName>
                                            </p:attrNameLst>
                                          </p:cBhvr>
                                          <p:to>
                                            <p:strVal val="visible"/>
                                          </p:to>
                                        </p:set>
                                        <p:anim calcmode="lin" valueType="num" p14:bounceEnd="70000">
                                          <p:cBhvr additive="base">
                                            <p:cTn id="27" dur="750" fill="hold"/>
                                            <p:tgtEl>
                                              <p:spTgt spid="78"/>
                                            </p:tgtEl>
                                            <p:attrNameLst>
                                              <p:attrName>ppt_x</p:attrName>
                                            </p:attrNameLst>
                                          </p:cBhvr>
                                          <p:tavLst>
                                            <p:tav tm="0">
                                              <p:val>
                                                <p:strVal val="#ppt_x"/>
                                              </p:val>
                                            </p:tav>
                                            <p:tav tm="100000">
                                              <p:val>
                                                <p:strVal val="#ppt_x"/>
                                              </p:val>
                                            </p:tav>
                                          </p:tavLst>
                                        </p:anim>
                                        <p:anim calcmode="lin" valueType="num" p14:bounceEnd="70000">
                                          <p:cBhvr additive="base">
                                            <p:cTn id="28" dur="750" fill="hold"/>
                                            <p:tgtEl>
                                              <p:spTgt spid="7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70000">
                                      <p:stCondLst>
                                        <p:cond delay="1100"/>
                                      </p:stCondLst>
                                      <p:childTnLst>
                                        <p:set>
                                          <p:cBhvr>
                                            <p:cTn id="30" dur="1" fill="hold">
                                              <p:stCondLst>
                                                <p:cond delay="0"/>
                                              </p:stCondLst>
                                            </p:cTn>
                                            <p:tgtEl>
                                              <p:spTgt spid="72"/>
                                            </p:tgtEl>
                                            <p:attrNameLst>
                                              <p:attrName>style.visibility</p:attrName>
                                            </p:attrNameLst>
                                          </p:cBhvr>
                                          <p:to>
                                            <p:strVal val="visible"/>
                                          </p:to>
                                        </p:set>
                                        <p:anim calcmode="lin" valueType="num" p14:bounceEnd="70000">
                                          <p:cBhvr additive="base">
                                            <p:cTn id="31" dur="750" fill="hold"/>
                                            <p:tgtEl>
                                              <p:spTgt spid="72"/>
                                            </p:tgtEl>
                                            <p:attrNameLst>
                                              <p:attrName>ppt_x</p:attrName>
                                            </p:attrNameLst>
                                          </p:cBhvr>
                                          <p:tavLst>
                                            <p:tav tm="0">
                                              <p:val>
                                                <p:strVal val="#ppt_x"/>
                                              </p:val>
                                            </p:tav>
                                            <p:tav tm="100000">
                                              <p:val>
                                                <p:strVal val="#ppt_x"/>
                                              </p:val>
                                            </p:tav>
                                          </p:tavLst>
                                        </p:anim>
                                        <p:anim calcmode="lin" valueType="num" p14:bounceEnd="70000">
                                          <p:cBhvr additive="base">
                                            <p:cTn id="32" dur="75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ppt_x"/>
                                              </p:val>
                                            </p:tav>
                                            <p:tav tm="100000">
                                              <p:val>
                                                <p:strVal val="#ppt_x"/>
                                              </p:val>
                                            </p:tav>
                                          </p:tavLst>
                                        </p:anim>
                                        <p:anim calcmode="lin" valueType="num">
                                          <p:cBhvr additive="base">
                                            <p:cTn id="8" dur="75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0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750" fill="hold"/>
                                            <p:tgtEl>
                                              <p:spTgt spid="57"/>
                                            </p:tgtEl>
                                            <p:attrNameLst>
                                              <p:attrName>ppt_x</p:attrName>
                                            </p:attrNameLst>
                                          </p:cBhvr>
                                          <p:tavLst>
                                            <p:tav tm="0">
                                              <p:val>
                                                <p:strVal val="#ppt_x"/>
                                              </p:val>
                                            </p:tav>
                                            <p:tav tm="100000">
                                              <p:val>
                                                <p:strVal val="#ppt_x"/>
                                              </p:val>
                                            </p:tav>
                                          </p:tavLst>
                                        </p:anim>
                                        <p:anim calcmode="lin" valueType="num">
                                          <p:cBhvr additive="base">
                                            <p:cTn id="12" dur="75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90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750" fill="hold"/>
                                            <p:tgtEl>
                                              <p:spTgt spid="62"/>
                                            </p:tgtEl>
                                            <p:attrNameLst>
                                              <p:attrName>ppt_x</p:attrName>
                                            </p:attrNameLst>
                                          </p:cBhvr>
                                          <p:tavLst>
                                            <p:tav tm="0">
                                              <p:val>
                                                <p:strVal val="#ppt_x"/>
                                              </p:val>
                                            </p:tav>
                                            <p:tav tm="100000">
                                              <p:val>
                                                <p:strVal val="#ppt_x"/>
                                              </p:val>
                                            </p:tav>
                                          </p:tavLst>
                                        </p:anim>
                                        <p:anim calcmode="lin" valueType="num">
                                          <p:cBhvr additive="base">
                                            <p:cTn id="16" dur="750" fill="hold"/>
                                            <p:tgtEl>
                                              <p:spTgt spid="6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10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750" fill="hold"/>
                                            <p:tgtEl>
                                              <p:spTgt spid="67"/>
                                            </p:tgtEl>
                                            <p:attrNameLst>
                                              <p:attrName>ppt_x</p:attrName>
                                            </p:attrNameLst>
                                          </p:cBhvr>
                                          <p:tavLst>
                                            <p:tav tm="0">
                                              <p:val>
                                                <p:strVal val="#ppt_x"/>
                                              </p:val>
                                            </p:tav>
                                            <p:tav tm="100000">
                                              <p:val>
                                                <p:strVal val="#ppt_x"/>
                                              </p:val>
                                            </p:tav>
                                          </p:tavLst>
                                        </p:anim>
                                        <p:anim calcmode="lin" valueType="num">
                                          <p:cBhvr additive="base">
                                            <p:cTn id="20" dur="75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0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750" fill="hold"/>
                                            <p:tgtEl>
                                              <p:spTgt spid="83"/>
                                            </p:tgtEl>
                                            <p:attrNameLst>
                                              <p:attrName>ppt_x</p:attrName>
                                            </p:attrNameLst>
                                          </p:cBhvr>
                                          <p:tavLst>
                                            <p:tav tm="0">
                                              <p:val>
                                                <p:strVal val="#ppt_x"/>
                                              </p:val>
                                            </p:tav>
                                            <p:tav tm="100000">
                                              <p:val>
                                                <p:strVal val="#ppt_x"/>
                                              </p:val>
                                            </p:tav>
                                          </p:tavLst>
                                        </p:anim>
                                        <p:anim calcmode="lin" valueType="num">
                                          <p:cBhvr additive="base">
                                            <p:cTn id="24" dur="750" fill="hold"/>
                                            <p:tgtEl>
                                              <p:spTgt spid="8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90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750" fill="hold"/>
                                            <p:tgtEl>
                                              <p:spTgt spid="78"/>
                                            </p:tgtEl>
                                            <p:attrNameLst>
                                              <p:attrName>ppt_x</p:attrName>
                                            </p:attrNameLst>
                                          </p:cBhvr>
                                          <p:tavLst>
                                            <p:tav tm="0">
                                              <p:val>
                                                <p:strVal val="#ppt_x"/>
                                              </p:val>
                                            </p:tav>
                                            <p:tav tm="100000">
                                              <p:val>
                                                <p:strVal val="#ppt_x"/>
                                              </p:val>
                                            </p:tav>
                                          </p:tavLst>
                                        </p:anim>
                                        <p:anim calcmode="lin" valueType="num">
                                          <p:cBhvr additive="base">
                                            <p:cTn id="28" dur="750" fill="hold"/>
                                            <p:tgtEl>
                                              <p:spTgt spid="7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10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750" fill="hold"/>
                                            <p:tgtEl>
                                              <p:spTgt spid="72"/>
                                            </p:tgtEl>
                                            <p:attrNameLst>
                                              <p:attrName>ppt_x</p:attrName>
                                            </p:attrNameLst>
                                          </p:cBhvr>
                                          <p:tavLst>
                                            <p:tav tm="0">
                                              <p:val>
                                                <p:strVal val="#ppt_x"/>
                                              </p:val>
                                            </p:tav>
                                            <p:tav tm="100000">
                                              <p:val>
                                                <p:strVal val="#ppt_x"/>
                                              </p:val>
                                            </p:tav>
                                          </p:tavLst>
                                        </p:anim>
                                        <p:anim calcmode="lin" valueType="num">
                                          <p:cBhvr additive="base">
                                            <p:cTn id="32" dur="75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065046-6015-4ED6-9044-B7E768DD93DD}"/>
              </a:ext>
            </a:extLst>
          </p:cNvPr>
          <p:cNvPicPr>
            <a:picLocks noChangeAspect="1"/>
          </p:cNvPicPr>
          <p:nvPr/>
        </p:nvPicPr>
        <p:blipFill>
          <a:blip r:embed="rId3"/>
          <a:stretch>
            <a:fillRect/>
          </a:stretch>
        </p:blipFill>
        <p:spPr>
          <a:xfrm>
            <a:off x="6294060" y="2806413"/>
            <a:ext cx="2082151" cy="3158523"/>
          </a:xfrm>
          <a:prstGeom prst="rect">
            <a:avLst/>
          </a:prstGeom>
        </p:spPr>
      </p:pic>
      <p:grpSp>
        <p:nvGrpSpPr>
          <p:cNvPr id="15" name="Group 14">
            <a:extLst>
              <a:ext uri="{FF2B5EF4-FFF2-40B4-BE49-F238E27FC236}">
                <a16:creationId xmlns:a16="http://schemas.microsoft.com/office/drawing/2014/main" id="{77E591A0-8892-4DD7-8540-66081F585106}"/>
              </a:ext>
            </a:extLst>
          </p:cNvPr>
          <p:cNvGrpSpPr/>
          <p:nvPr/>
        </p:nvGrpSpPr>
        <p:grpSpPr>
          <a:xfrm>
            <a:off x="4024864" y="2769598"/>
            <a:ext cx="2904492" cy="956064"/>
            <a:chOff x="2519678" y="2053993"/>
            <a:chExt cx="2904492" cy="956064"/>
          </a:xfrm>
        </p:grpSpPr>
        <p:grpSp>
          <p:nvGrpSpPr>
            <p:cNvPr id="16" name="Group 15">
              <a:extLst>
                <a:ext uri="{FF2B5EF4-FFF2-40B4-BE49-F238E27FC236}">
                  <a16:creationId xmlns:a16="http://schemas.microsoft.com/office/drawing/2014/main" id="{50DFC32E-FB91-4E54-9A8B-CDB0FD41F036}"/>
                </a:ext>
              </a:extLst>
            </p:cNvPr>
            <p:cNvGrpSpPr/>
            <p:nvPr/>
          </p:nvGrpSpPr>
          <p:grpSpPr>
            <a:xfrm>
              <a:off x="2617560" y="2415589"/>
              <a:ext cx="2806610" cy="594468"/>
              <a:chOff x="1176023" y="3243973"/>
              <a:chExt cx="2806610" cy="594468"/>
            </a:xfrm>
          </p:grpSpPr>
          <p:sp>
            <p:nvSpPr>
              <p:cNvPr id="18" name="Oval 17">
                <a:extLst>
                  <a:ext uri="{FF2B5EF4-FFF2-40B4-BE49-F238E27FC236}">
                    <a16:creationId xmlns:a16="http://schemas.microsoft.com/office/drawing/2014/main" id="{6FD0597C-A89D-49F6-8738-86F5CEA210FA}"/>
                  </a:ext>
                </a:extLst>
              </p:cNvPr>
              <p:cNvSpPr/>
              <p:nvPr/>
            </p:nvSpPr>
            <p:spPr>
              <a:xfrm>
                <a:off x="3687200" y="3543008"/>
                <a:ext cx="295433" cy="295433"/>
              </a:xfrm>
              <a:prstGeom prst="ellipse">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9" name="Straight Connector 18">
                <a:extLst>
                  <a:ext uri="{FF2B5EF4-FFF2-40B4-BE49-F238E27FC236}">
                    <a16:creationId xmlns:a16="http://schemas.microsoft.com/office/drawing/2014/main" id="{7A95A5F4-B849-4F68-8E2C-19DFFEBA5F00}"/>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E25D51-BE6C-4974-BC5A-580F84B5ECB4}"/>
                  </a:ext>
                </a:extLst>
              </p:cNvPr>
              <p:cNvCxnSpPr/>
              <p:nvPr/>
            </p:nvCxnSpPr>
            <p:spPr>
              <a:xfrm flipH="1">
                <a:off x="1176023" y="3251593"/>
                <a:ext cx="22153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9598E217-7D81-4607-AE3A-2C78138D3F6A}"/>
                </a:ext>
              </a:extLst>
            </p:cNvPr>
            <p:cNvSpPr/>
            <p:nvPr/>
          </p:nvSpPr>
          <p:spPr>
            <a:xfrm>
              <a:off x="2519678" y="2053993"/>
              <a:ext cx="1069524" cy="369332"/>
            </a:xfrm>
            <a:prstGeom prst="rect">
              <a:avLst/>
            </a:prstGeom>
          </p:spPr>
          <p:txBody>
            <a:bodyPr wrap="none">
              <a:spAutoFit/>
            </a:bodyPr>
            <a:lstStyle/>
            <a:p>
              <a:r>
                <a:rPr lang="en-GB" dirty="0">
                  <a:solidFill>
                    <a:schemeClr val="tx2"/>
                  </a:solidFill>
                  <a:latin typeface="Arial" panose="020B0604020202020204" pitchFamily="34" charset="0"/>
                </a:rPr>
                <a:t>Name(s)</a:t>
              </a:r>
            </a:p>
          </p:txBody>
        </p:sp>
      </p:grpSp>
      <p:grpSp>
        <p:nvGrpSpPr>
          <p:cNvPr id="21" name="Group 20">
            <a:extLst>
              <a:ext uri="{FF2B5EF4-FFF2-40B4-BE49-F238E27FC236}">
                <a16:creationId xmlns:a16="http://schemas.microsoft.com/office/drawing/2014/main" id="{5163C4CB-B768-47A6-B069-8B6429434C19}"/>
              </a:ext>
            </a:extLst>
          </p:cNvPr>
          <p:cNvGrpSpPr/>
          <p:nvPr/>
        </p:nvGrpSpPr>
        <p:grpSpPr>
          <a:xfrm>
            <a:off x="4028674" y="3279606"/>
            <a:ext cx="2952662" cy="955900"/>
            <a:chOff x="2523488" y="2564001"/>
            <a:chExt cx="2952662" cy="955900"/>
          </a:xfrm>
        </p:grpSpPr>
        <p:grpSp>
          <p:nvGrpSpPr>
            <p:cNvPr id="22" name="Group 21">
              <a:extLst>
                <a:ext uri="{FF2B5EF4-FFF2-40B4-BE49-F238E27FC236}">
                  <a16:creationId xmlns:a16="http://schemas.microsoft.com/office/drawing/2014/main" id="{411C45CB-902A-4E51-B5D6-3AFA2A38D024}"/>
                </a:ext>
              </a:extLst>
            </p:cNvPr>
            <p:cNvGrpSpPr/>
            <p:nvPr/>
          </p:nvGrpSpPr>
          <p:grpSpPr>
            <a:xfrm>
              <a:off x="2600972" y="2919083"/>
              <a:ext cx="2875178" cy="600818"/>
              <a:chOff x="1113805" y="3243973"/>
              <a:chExt cx="2875178" cy="600818"/>
            </a:xfrm>
          </p:grpSpPr>
          <p:sp>
            <p:nvSpPr>
              <p:cNvPr id="24" name="Oval 23">
                <a:extLst>
                  <a:ext uri="{FF2B5EF4-FFF2-40B4-BE49-F238E27FC236}">
                    <a16:creationId xmlns:a16="http://schemas.microsoft.com/office/drawing/2014/main" id="{6C66D59E-059B-4DEC-9A76-3BEAAB77D6F6}"/>
                  </a:ext>
                </a:extLst>
              </p:cNvPr>
              <p:cNvSpPr/>
              <p:nvPr/>
            </p:nvSpPr>
            <p:spPr>
              <a:xfrm>
                <a:off x="3693550" y="3549358"/>
                <a:ext cx="295433" cy="295433"/>
              </a:xfrm>
              <a:prstGeom prst="ellipse">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25" name="Straight Connector 24">
                <a:extLst>
                  <a:ext uri="{FF2B5EF4-FFF2-40B4-BE49-F238E27FC236}">
                    <a16:creationId xmlns:a16="http://schemas.microsoft.com/office/drawing/2014/main" id="{5DAA8159-DE55-4666-8A53-C6150FFECC90}"/>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DC3AD-5BAE-4A48-837A-64E277897283}"/>
                  </a:ext>
                </a:extLst>
              </p:cNvPr>
              <p:cNvCxnSpPr>
                <a:cxnSpLocks/>
              </p:cNvCxnSpPr>
              <p:nvPr/>
            </p:nvCxnSpPr>
            <p:spPr>
              <a:xfrm flipH="1">
                <a:off x="1113805" y="3251593"/>
                <a:ext cx="22775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09D881F3-D3A8-4751-B507-42D09E4543D2}"/>
                </a:ext>
              </a:extLst>
            </p:cNvPr>
            <p:cNvSpPr/>
            <p:nvPr/>
          </p:nvSpPr>
          <p:spPr>
            <a:xfrm>
              <a:off x="2523488" y="2564001"/>
              <a:ext cx="1031051" cy="369332"/>
            </a:xfrm>
            <a:prstGeom prst="rect">
              <a:avLst/>
            </a:prstGeom>
          </p:spPr>
          <p:txBody>
            <a:bodyPr wrap="none">
              <a:spAutoFit/>
            </a:bodyPr>
            <a:lstStyle/>
            <a:p>
              <a:r>
                <a:rPr lang="en-GB" dirty="0">
                  <a:solidFill>
                    <a:schemeClr val="tx2"/>
                  </a:solidFill>
                  <a:latin typeface="Arial" panose="020B0604020202020204" pitchFamily="34" charset="0"/>
                </a:rPr>
                <a:t>Address</a:t>
              </a:r>
            </a:p>
          </p:txBody>
        </p:sp>
      </p:grpSp>
      <p:grpSp>
        <p:nvGrpSpPr>
          <p:cNvPr id="27" name="Group 26">
            <a:extLst>
              <a:ext uri="{FF2B5EF4-FFF2-40B4-BE49-F238E27FC236}">
                <a16:creationId xmlns:a16="http://schemas.microsoft.com/office/drawing/2014/main" id="{08437541-325B-4091-A4DD-17D6D6BB2D12}"/>
              </a:ext>
            </a:extLst>
          </p:cNvPr>
          <p:cNvGrpSpPr/>
          <p:nvPr/>
        </p:nvGrpSpPr>
        <p:grpSpPr>
          <a:xfrm>
            <a:off x="4013434" y="3948589"/>
            <a:ext cx="3357430" cy="959191"/>
            <a:chOff x="2508248" y="3232984"/>
            <a:chExt cx="3357430" cy="959191"/>
          </a:xfrm>
        </p:grpSpPr>
        <p:grpSp>
          <p:nvGrpSpPr>
            <p:cNvPr id="28" name="Group 27">
              <a:extLst>
                <a:ext uri="{FF2B5EF4-FFF2-40B4-BE49-F238E27FC236}">
                  <a16:creationId xmlns:a16="http://schemas.microsoft.com/office/drawing/2014/main" id="{77FB8538-2F26-40F7-B7C8-0919F6C1AD3C}"/>
                </a:ext>
              </a:extLst>
            </p:cNvPr>
            <p:cNvGrpSpPr/>
            <p:nvPr/>
          </p:nvGrpSpPr>
          <p:grpSpPr>
            <a:xfrm>
              <a:off x="2600972" y="3590087"/>
              <a:ext cx="3264706" cy="602088"/>
              <a:chOff x="706497" y="3243973"/>
              <a:chExt cx="3264706" cy="602088"/>
            </a:xfrm>
          </p:grpSpPr>
          <p:sp>
            <p:nvSpPr>
              <p:cNvPr id="30" name="Oval 29">
                <a:extLst>
                  <a:ext uri="{FF2B5EF4-FFF2-40B4-BE49-F238E27FC236}">
                    <a16:creationId xmlns:a16="http://schemas.microsoft.com/office/drawing/2014/main" id="{BBF8A650-9659-4A26-A8BD-B9999F7290E9}"/>
                  </a:ext>
                </a:extLst>
              </p:cNvPr>
              <p:cNvSpPr/>
              <p:nvPr/>
            </p:nvSpPr>
            <p:spPr>
              <a:xfrm>
                <a:off x="3675770" y="3550628"/>
                <a:ext cx="295433" cy="295433"/>
              </a:xfrm>
              <a:prstGeom prst="ellipse">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31" name="Straight Connector 30">
                <a:extLst>
                  <a:ext uri="{FF2B5EF4-FFF2-40B4-BE49-F238E27FC236}">
                    <a16:creationId xmlns:a16="http://schemas.microsoft.com/office/drawing/2014/main" id="{E72773F6-AA25-422F-8EDA-95C555BD42AF}"/>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0DACC9C-4564-48B3-87ED-A371F6D2EC8A}"/>
                  </a:ext>
                </a:extLst>
              </p:cNvPr>
              <p:cNvCxnSpPr>
                <a:cxnSpLocks/>
              </p:cNvCxnSpPr>
              <p:nvPr/>
            </p:nvCxnSpPr>
            <p:spPr>
              <a:xfrm flipH="1">
                <a:off x="706497" y="3251593"/>
                <a:ext cx="2684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AC13BB8C-2847-4E8D-A241-F499355C3B40}"/>
                </a:ext>
              </a:extLst>
            </p:cNvPr>
            <p:cNvSpPr/>
            <p:nvPr/>
          </p:nvSpPr>
          <p:spPr>
            <a:xfrm>
              <a:off x="2508248" y="3232984"/>
              <a:ext cx="1505540" cy="369332"/>
            </a:xfrm>
            <a:prstGeom prst="rect">
              <a:avLst/>
            </a:prstGeom>
          </p:spPr>
          <p:txBody>
            <a:bodyPr wrap="none">
              <a:spAutoFit/>
            </a:bodyPr>
            <a:lstStyle/>
            <a:p>
              <a:r>
                <a:rPr lang="en-GB" dirty="0">
                  <a:solidFill>
                    <a:schemeClr val="tx2"/>
                  </a:solidFill>
                  <a:latin typeface="Arial" panose="020B0604020202020204" pitchFamily="34" charset="0"/>
                </a:rPr>
                <a:t>Date of birth </a:t>
              </a:r>
            </a:p>
          </p:txBody>
        </p:sp>
      </p:grpSp>
      <p:grpSp>
        <p:nvGrpSpPr>
          <p:cNvPr id="33" name="Group 32">
            <a:extLst>
              <a:ext uri="{FF2B5EF4-FFF2-40B4-BE49-F238E27FC236}">
                <a16:creationId xmlns:a16="http://schemas.microsoft.com/office/drawing/2014/main" id="{8F33842D-4542-4900-95D4-781449F7BAAC}"/>
              </a:ext>
            </a:extLst>
          </p:cNvPr>
          <p:cNvGrpSpPr/>
          <p:nvPr/>
        </p:nvGrpSpPr>
        <p:grpSpPr>
          <a:xfrm>
            <a:off x="4024864" y="4649856"/>
            <a:ext cx="2943772" cy="947010"/>
            <a:chOff x="2519678" y="3934251"/>
            <a:chExt cx="2943772" cy="947010"/>
          </a:xfrm>
        </p:grpSpPr>
        <p:grpSp>
          <p:nvGrpSpPr>
            <p:cNvPr id="34" name="Group 33">
              <a:extLst>
                <a:ext uri="{FF2B5EF4-FFF2-40B4-BE49-F238E27FC236}">
                  <a16:creationId xmlns:a16="http://schemas.microsoft.com/office/drawing/2014/main" id="{FFBABFFE-0C86-4326-A674-13E4D919709C}"/>
                </a:ext>
              </a:extLst>
            </p:cNvPr>
            <p:cNvGrpSpPr/>
            <p:nvPr/>
          </p:nvGrpSpPr>
          <p:grpSpPr>
            <a:xfrm>
              <a:off x="2617560" y="4286793"/>
              <a:ext cx="2845890" cy="594468"/>
              <a:chOff x="1130393" y="3243973"/>
              <a:chExt cx="2845890" cy="594468"/>
            </a:xfrm>
          </p:grpSpPr>
          <p:sp>
            <p:nvSpPr>
              <p:cNvPr id="36" name="Oval 35">
                <a:extLst>
                  <a:ext uri="{FF2B5EF4-FFF2-40B4-BE49-F238E27FC236}">
                    <a16:creationId xmlns:a16="http://schemas.microsoft.com/office/drawing/2014/main" id="{8D39DC7D-07A5-490B-8721-DC21241382E3}"/>
                  </a:ext>
                </a:extLst>
              </p:cNvPr>
              <p:cNvSpPr/>
              <p:nvPr/>
            </p:nvSpPr>
            <p:spPr>
              <a:xfrm>
                <a:off x="3680850" y="3543008"/>
                <a:ext cx="295433" cy="295433"/>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37" name="Straight Connector 36">
                <a:extLst>
                  <a:ext uri="{FF2B5EF4-FFF2-40B4-BE49-F238E27FC236}">
                    <a16:creationId xmlns:a16="http://schemas.microsoft.com/office/drawing/2014/main" id="{2208348F-3C74-4FCC-9B51-FF6B1A961C2C}"/>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699ABF-289C-4C48-AF4A-E87E8BD602A5}"/>
                  </a:ext>
                </a:extLst>
              </p:cNvPr>
              <p:cNvCxnSpPr>
                <a:cxnSpLocks/>
              </p:cNvCxnSpPr>
              <p:nvPr/>
            </p:nvCxnSpPr>
            <p:spPr>
              <a:xfrm flipH="1">
                <a:off x="1130393" y="3251593"/>
                <a:ext cx="22609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8371277E-6206-4904-9198-37702D0DC46A}"/>
                </a:ext>
              </a:extLst>
            </p:cNvPr>
            <p:cNvSpPr/>
            <p:nvPr/>
          </p:nvSpPr>
          <p:spPr>
            <a:xfrm>
              <a:off x="2519678" y="3934251"/>
              <a:ext cx="1749197" cy="369332"/>
            </a:xfrm>
            <a:prstGeom prst="rect">
              <a:avLst/>
            </a:prstGeom>
          </p:spPr>
          <p:txBody>
            <a:bodyPr wrap="none">
              <a:spAutoFit/>
            </a:bodyPr>
            <a:lstStyle/>
            <a:p>
              <a:r>
                <a:rPr lang="en-GB" dirty="0">
                  <a:solidFill>
                    <a:schemeClr val="tx2"/>
                  </a:solidFill>
                  <a:latin typeface="Arial" panose="020B0604020202020204" pitchFamily="34" charset="0"/>
                </a:rPr>
                <a:t>Banking details</a:t>
              </a:r>
            </a:p>
          </p:txBody>
        </p:sp>
      </p:grpSp>
      <p:grpSp>
        <p:nvGrpSpPr>
          <p:cNvPr id="39" name="Group 38">
            <a:extLst>
              <a:ext uri="{FF2B5EF4-FFF2-40B4-BE49-F238E27FC236}">
                <a16:creationId xmlns:a16="http://schemas.microsoft.com/office/drawing/2014/main" id="{E4B27EB2-5F99-4B8D-8CA0-6AAEB0CB56A9}"/>
              </a:ext>
            </a:extLst>
          </p:cNvPr>
          <p:cNvGrpSpPr/>
          <p:nvPr/>
        </p:nvGrpSpPr>
        <p:grpSpPr>
          <a:xfrm>
            <a:off x="7090401" y="2594462"/>
            <a:ext cx="4441288" cy="960952"/>
            <a:chOff x="5585215" y="1878857"/>
            <a:chExt cx="4441288" cy="960952"/>
          </a:xfrm>
        </p:grpSpPr>
        <p:grpSp>
          <p:nvGrpSpPr>
            <p:cNvPr id="40" name="Group 39">
              <a:extLst>
                <a:ext uri="{FF2B5EF4-FFF2-40B4-BE49-F238E27FC236}">
                  <a16:creationId xmlns:a16="http://schemas.microsoft.com/office/drawing/2014/main" id="{64F84C7A-9305-4FEB-B995-BCEC882A5985}"/>
                </a:ext>
              </a:extLst>
            </p:cNvPr>
            <p:cNvGrpSpPr/>
            <p:nvPr/>
          </p:nvGrpSpPr>
          <p:grpSpPr>
            <a:xfrm flipH="1">
              <a:off x="5585215" y="2244071"/>
              <a:ext cx="4233838" cy="595738"/>
              <a:chOff x="-257555" y="3243973"/>
              <a:chExt cx="4233838" cy="595738"/>
            </a:xfrm>
          </p:grpSpPr>
          <p:sp>
            <p:nvSpPr>
              <p:cNvPr id="42" name="Oval 41">
                <a:extLst>
                  <a:ext uri="{FF2B5EF4-FFF2-40B4-BE49-F238E27FC236}">
                    <a16:creationId xmlns:a16="http://schemas.microsoft.com/office/drawing/2014/main" id="{1D2199E9-01F6-4CD5-A746-0FA56236C7FE}"/>
                  </a:ext>
                </a:extLst>
              </p:cNvPr>
              <p:cNvSpPr/>
              <p:nvPr/>
            </p:nvSpPr>
            <p:spPr>
              <a:xfrm>
                <a:off x="3680850" y="3544278"/>
                <a:ext cx="295433" cy="295433"/>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43" name="Straight Connector 42">
                <a:extLst>
                  <a:ext uri="{FF2B5EF4-FFF2-40B4-BE49-F238E27FC236}">
                    <a16:creationId xmlns:a16="http://schemas.microsoft.com/office/drawing/2014/main" id="{863187DB-DED8-461F-950F-F23B930F3E01}"/>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E631520-1287-47C4-A30B-96825ECF4B68}"/>
                  </a:ext>
                </a:extLst>
              </p:cNvPr>
              <p:cNvCxnSpPr>
                <a:cxnSpLocks/>
              </p:cNvCxnSpPr>
              <p:nvPr/>
            </p:nvCxnSpPr>
            <p:spPr>
              <a:xfrm flipH="1">
                <a:off x="-257555" y="3251593"/>
                <a:ext cx="36488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1362D60C-F61C-4A05-9210-AAC9FCD95CD1}"/>
                </a:ext>
              </a:extLst>
            </p:cNvPr>
            <p:cNvSpPr/>
            <p:nvPr/>
          </p:nvSpPr>
          <p:spPr>
            <a:xfrm>
              <a:off x="7623281" y="1878857"/>
              <a:ext cx="2403222" cy="369332"/>
            </a:xfrm>
            <a:prstGeom prst="rect">
              <a:avLst/>
            </a:prstGeom>
          </p:spPr>
          <p:txBody>
            <a:bodyPr wrap="none">
              <a:spAutoFit/>
            </a:bodyPr>
            <a:lstStyle/>
            <a:p>
              <a:r>
                <a:rPr lang="en-GB" dirty="0">
                  <a:solidFill>
                    <a:schemeClr val="tx2"/>
                  </a:solidFill>
                  <a:latin typeface="Arial" panose="020B0604020202020204" pitchFamily="34" charset="0"/>
                </a:rPr>
                <a:t>Racial or ethnic origin</a:t>
              </a:r>
            </a:p>
          </p:txBody>
        </p:sp>
      </p:grpSp>
      <p:grpSp>
        <p:nvGrpSpPr>
          <p:cNvPr id="45" name="Group 44">
            <a:extLst>
              <a:ext uri="{FF2B5EF4-FFF2-40B4-BE49-F238E27FC236}">
                <a16:creationId xmlns:a16="http://schemas.microsoft.com/office/drawing/2014/main" id="{83D7590D-32DA-48F9-8771-63E139AAB848}"/>
              </a:ext>
            </a:extLst>
          </p:cNvPr>
          <p:cNvGrpSpPr/>
          <p:nvPr/>
        </p:nvGrpSpPr>
        <p:grpSpPr>
          <a:xfrm>
            <a:off x="7423752" y="2969986"/>
            <a:ext cx="4087411" cy="946611"/>
            <a:chOff x="5918566" y="2254381"/>
            <a:chExt cx="4087411" cy="946611"/>
          </a:xfrm>
        </p:grpSpPr>
        <p:grpSp>
          <p:nvGrpSpPr>
            <p:cNvPr id="46" name="Group 45">
              <a:extLst>
                <a:ext uri="{FF2B5EF4-FFF2-40B4-BE49-F238E27FC236}">
                  <a16:creationId xmlns:a16="http://schemas.microsoft.com/office/drawing/2014/main" id="{EE100773-6DA0-415D-81D2-9D098129B2B8}"/>
                </a:ext>
              </a:extLst>
            </p:cNvPr>
            <p:cNvGrpSpPr/>
            <p:nvPr/>
          </p:nvGrpSpPr>
          <p:grpSpPr>
            <a:xfrm flipH="1">
              <a:off x="5918566" y="2609064"/>
              <a:ext cx="3900487" cy="591928"/>
              <a:chOff x="83416" y="3243973"/>
              <a:chExt cx="3900487" cy="591928"/>
            </a:xfrm>
          </p:grpSpPr>
          <p:sp>
            <p:nvSpPr>
              <p:cNvPr id="48" name="Oval 47">
                <a:extLst>
                  <a:ext uri="{FF2B5EF4-FFF2-40B4-BE49-F238E27FC236}">
                    <a16:creationId xmlns:a16="http://schemas.microsoft.com/office/drawing/2014/main" id="{71880B5F-9624-48E7-91B5-33B75E38A534}"/>
                  </a:ext>
                </a:extLst>
              </p:cNvPr>
              <p:cNvSpPr/>
              <p:nvPr/>
            </p:nvSpPr>
            <p:spPr>
              <a:xfrm>
                <a:off x="3688470" y="3540468"/>
                <a:ext cx="295433" cy="295433"/>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49" name="Straight Connector 48">
                <a:extLst>
                  <a:ext uri="{FF2B5EF4-FFF2-40B4-BE49-F238E27FC236}">
                    <a16:creationId xmlns:a16="http://schemas.microsoft.com/office/drawing/2014/main" id="{C3AC86D5-E86D-4E5B-B521-290FF0FBF296}"/>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B0F814C-86EB-4E9E-AD5C-E402B2F21BA5}"/>
                  </a:ext>
                </a:extLst>
              </p:cNvPr>
              <p:cNvCxnSpPr>
                <a:cxnSpLocks/>
              </p:cNvCxnSpPr>
              <p:nvPr/>
            </p:nvCxnSpPr>
            <p:spPr>
              <a:xfrm flipH="1">
                <a:off x="83416" y="3251593"/>
                <a:ext cx="33079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86033AF0-7E4A-49E6-8C05-530904187373}"/>
                </a:ext>
              </a:extLst>
            </p:cNvPr>
            <p:cNvSpPr/>
            <p:nvPr/>
          </p:nvSpPr>
          <p:spPr>
            <a:xfrm>
              <a:off x="8102892" y="2254381"/>
              <a:ext cx="1903085" cy="369332"/>
            </a:xfrm>
            <a:prstGeom prst="rect">
              <a:avLst/>
            </a:prstGeom>
          </p:spPr>
          <p:txBody>
            <a:bodyPr wrap="none">
              <a:spAutoFit/>
            </a:bodyPr>
            <a:lstStyle/>
            <a:p>
              <a:r>
                <a:rPr lang="en-GB" dirty="0">
                  <a:solidFill>
                    <a:schemeClr val="tx2"/>
                  </a:solidFill>
                  <a:latin typeface="Arial" panose="020B0604020202020204" pitchFamily="34" charset="0"/>
                </a:rPr>
                <a:t>Political opinions</a:t>
              </a:r>
            </a:p>
          </p:txBody>
        </p:sp>
      </p:grpSp>
      <p:grpSp>
        <p:nvGrpSpPr>
          <p:cNvPr id="51" name="Group 50">
            <a:extLst>
              <a:ext uri="{FF2B5EF4-FFF2-40B4-BE49-F238E27FC236}">
                <a16:creationId xmlns:a16="http://schemas.microsoft.com/office/drawing/2014/main" id="{79C84C60-692E-41B7-9A32-848B2441F8D6}"/>
              </a:ext>
            </a:extLst>
          </p:cNvPr>
          <p:cNvGrpSpPr/>
          <p:nvPr/>
        </p:nvGrpSpPr>
        <p:grpSpPr>
          <a:xfrm>
            <a:off x="7377234" y="3407334"/>
            <a:ext cx="4051863" cy="945577"/>
            <a:chOff x="5872048" y="2691729"/>
            <a:chExt cx="4051863" cy="945577"/>
          </a:xfrm>
        </p:grpSpPr>
        <p:grpSp>
          <p:nvGrpSpPr>
            <p:cNvPr id="52" name="Group 51">
              <a:extLst>
                <a:ext uri="{FF2B5EF4-FFF2-40B4-BE49-F238E27FC236}">
                  <a16:creationId xmlns:a16="http://schemas.microsoft.com/office/drawing/2014/main" id="{E081BB07-B155-447E-9FEB-54B53B668137}"/>
                </a:ext>
              </a:extLst>
            </p:cNvPr>
            <p:cNvGrpSpPr/>
            <p:nvPr/>
          </p:nvGrpSpPr>
          <p:grpSpPr>
            <a:xfrm flipH="1">
              <a:off x="5872048" y="3048236"/>
              <a:ext cx="3947005" cy="589070"/>
              <a:chOff x="38802" y="3243973"/>
              <a:chExt cx="3947005" cy="589070"/>
            </a:xfrm>
          </p:grpSpPr>
          <p:sp>
            <p:nvSpPr>
              <p:cNvPr id="54" name="Oval 53">
                <a:extLst>
                  <a:ext uri="{FF2B5EF4-FFF2-40B4-BE49-F238E27FC236}">
                    <a16:creationId xmlns:a16="http://schemas.microsoft.com/office/drawing/2014/main" id="{6752BC2E-50A1-436D-A1A4-C696E1618361}"/>
                  </a:ext>
                </a:extLst>
              </p:cNvPr>
              <p:cNvSpPr/>
              <p:nvPr/>
            </p:nvSpPr>
            <p:spPr>
              <a:xfrm>
                <a:off x="3690374" y="3537610"/>
                <a:ext cx="295433" cy="295433"/>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55" name="Straight Connector 54">
                <a:extLst>
                  <a:ext uri="{FF2B5EF4-FFF2-40B4-BE49-F238E27FC236}">
                    <a16:creationId xmlns:a16="http://schemas.microsoft.com/office/drawing/2014/main" id="{EF3A3F26-AAC6-45B5-84F9-73D11C97A7D8}"/>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0C8335F-5B29-42FE-BF50-2DA85F264C11}"/>
                  </a:ext>
                </a:extLst>
              </p:cNvPr>
              <p:cNvCxnSpPr>
                <a:cxnSpLocks/>
              </p:cNvCxnSpPr>
              <p:nvPr/>
            </p:nvCxnSpPr>
            <p:spPr>
              <a:xfrm flipH="1">
                <a:off x="38802" y="3251593"/>
                <a:ext cx="33525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A7AE92F9-72FE-46EB-8C29-0D9F121EFFE2}"/>
                </a:ext>
              </a:extLst>
            </p:cNvPr>
            <p:cNvSpPr/>
            <p:nvPr/>
          </p:nvSpPr>
          <p:spPr>
            <a:xfrm>
              <a:off x="8905684" y="2691729"/>
              <a:ext cx="1018227" cy="369332"/>
            </a:xfrm>
            <a:prstGeom prst="rect">
              <a:avLst/>
            </a:prstGeom>
          </p:spPr>
          <p:txBody>
            <a:bodyPr wrap="none">
              <a:spAutoFit/>
            </a:bodyPr>
            <a:lstStyle/>
            <a:p>
              <a:r>
                <a:rPr lang="en-GB" dirty="0">
                  <a:solidFill>
                    <a:schemeClr val="tx2"/>
                  </a:solidFill>
                  <a:latin typeface="Arial" panose="020B0604020202020204" pitchFamily="34" charset="0"/>
                </a:rPr>
                <a:t>Religion</a:t>
              </a:r>
            </a:p>
          </p:txBody>
        </p:sp>
      </p:grpSp>
      <p:grpSp>
        <p:nvGrpSpPr>
          <p:cNvPr id="57" name="Group 56">
            <a:extLst>
              <a:ext uri="{FF2B5EF4-FFF2-40B4-BE49-F238E27FC236}">
                <a16:creationId xmlns:a16="http://schemas.microsoft.com/office/drawing/2014/main" id="{7CB5172D-EFC0-42B1-9298-2937435BCCF5}"/>
              </a:ext>
            </a:extLst>
          </p:cNvPr>
          <p:cNvGrpSpPr/>
          <p:nvPr/>
        </p:nvGrpSpPr>
        <p:grpSpPr>
          <a:xfrm>
            <a:off x="7821052" y="3817618"/>
            <a:ext cx="3815974" cy="938261"/>
            <a:chOff x="6315866" y="3102013"/>
            <a:chExt cx="3815974" cy="938261"/>
          </a:xfrm>
        </p:grpSpPr>
        <p:grpSp>
          <p:nvGrpSpPr>
            <p:cNvPr id="58" name="Group 57">
              <a:extLst>
                <a:ext uri="{FF2B5EF4-FFF2-40B4-BE49-F238E27FC236}">
                  <a16:creationId xmlns:a16="http://schemas.microsoft.com/office/drawing/2014/main" id="{B645E9EB-363B-42DD-9813-0E6EC2B18588}"/>
                </a:ext>
              </a:extLst>
            </p:cNvPr>
            <p:cNvGrpSpPr/>
            <p:nvPr/>
          </p:nvGrpSpPr>
          <p:grpSpPr>
            <a:xfrm flipH="1">
              <a:off x="6315866" y="3445012"/>
              <a:ext cx="3503187" cy="595262"/>
              <a:chOff x="475478" y="3243973"/>
              <a:chExt cx="3503187" cy="595262"/>
            </a:xfrm>
          </p:grpSpPr>
          <p:sp>
            <p:nvSpPr>
              <p:cNvPr id="60" name="Oval 59">
                <a:extLst>
                  <a:ext uri="{FF2B5EF4-FFF2-40B4-BE49-F238E27FC236}">
                    <a16:creationId xmlns:a16="http://schemas.microsoft.com/office/drawing/2014/main" id="{718E3447-07B8-4507-A38C-0FC1B3F93B2A}"/>
                  </a:ext>
                </a:extLst>
              </p:cNvPr>
              <p:cNvSpPr/>
              <p:nvPr/>
            </p:nvSpPr>
            <p:spPr>
              <a:xfrm>
                <a:off x="3683232" y="3543802"/>
                <a:ext cx="295433" cy="295433"/>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61" name="Straight Connector 60">
                <a:extLst>
                  <a:ext uri="{FF2B5EF4-FFF2-40B4-BE49-F238E27FC236}">
                    <a16:creationId xmlns:a16="http://schemas.microsoft.com/office/drawing/2014/main" id="{03CD95FE-22DA-4AB1-A243-7CCD55283449}"/>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9B1D27E-5E15-4F40-A231-BDA71ED1CE14}"/>
                  </a:ext>
                </a:extLst>
              </p:cNvPr>
              <p:cNvCxnSpPr>
                <a:cxnSpLocks/>
              </p:cNvCxnSpPr>
              <p:nvPr/>
            </p:nvCxnSpPr>
            <p:spPr>
              <a:xfrm flipH="1">
                <a:off x="475478" y="3251593"/>
                <a:ext cx="29158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FBDCB461-C2EE-470B-8516-1CAD43748A79}"/>
                </a:ext>
              </a:extLst>
            </p:cNvPr>
            <p:cNvSpPr/>
            <p:nvPr/>
          </p:nvSpPr>
          <p:spPr>
            <a:xfrm>
              <a:off x="7010473" y="3102013"/>
              <a:ext cx="3121367" cy="369332"/>
            </a:xfrm>
            <a:prstGeom prst="rect">
              <a:avLst/>
            </a:prstGeom>
          </p:spPr>
          <p:txBody>
            <a:bodyPr wrap="none">
              <a:spAutoFit/>
            </a:bodyPr>
            <a:lstStyle/>
            <a:p>
              <a:r>
                <a:rPr lang="en-GB" dirty="0">
                  <a:solidFill>
                    <a:schemeClr val="tx2"/>
                  </a:solidFill>
                  <a:latin typeface="Arial" panose="020B0604020202020204" pitchFamily="34" charset="0"/>
                </a:rPr>
                <a:t>Membership of a trade union</a:t>
              </a:r>
            </a:p>
          </p:txBody>
        </p:sp>
      </p:grpSp>
      <p:grpSp>
        <p:nvGrpSpPr>
          <p:cNvPr id="63" name="Group 62">
            <a:extLst>
              <a:ext uri="{FF2B5EF4-FFF2-40B4-BE49-F238E27FC236}">
                <a16:creationId xmlns:a16="http://schemas.microsoft.com/office/drawing/2014/main" id="{70DADF16-8E30-4FE7-B1C6-2698CD90EA2C}"/>
              </a:ext>
            </a:extLst>
          </p:cNvPr>
          <p:cNvGrpSpPr/>
          <p:nvPr/>
        </p:nvGrpSpPr>
        <p:grpSpPr>
          <a:xfrm>
            <a:off x="7804466" y="4033213"/>
            <a:ext cx="3624631" cy="548808"/>
            <a:chOff x="6299280" y="3317608"/>
            <a:chExt cx="3624631" cy="548808"/>
          </a:xfrm>
        </p:grpSpPr>
        <p:grpSp>
          <p:nvGrpSpPr>
            <p:cNvPr id="64" name="Group 63">
              <a:extLst>
                <a:ext uri="{FF2B5EF4-FFF2-40B4-BE49-F238E27FC236}">
                  <a16:creationId xmlns:a16="http://schemas.microsoft.com/office/drawing/2014/main" id="{0E4E408B-5E5F-4301-A4F5-6514A74F5547}"/>
                </a:ext>
              </a:extLst>
            </p:cNvPr>
            <p:cNvGrpSpPr/>
            <p:nvPr/>
          </p:nvGrpSpPr>
          <p:grpSpPr>
            <a:xfrm flipH="1">
              <a:off x="6299280" y="3317608"/>
              <a:ext cx="3519773" cy="515035"/>
              <a:chOff x="437460" y="3517608"/>
              <a:chExt cx="3519773" cy="515035"/>
            </a:xfrm>
          </p:grpSpPr>
          <p:sp>
            <p:nvSpPr>
              <p:cNvPr id="66" name="Oval 65">
                <a:extLst>
                  <a:ext uri="{FF2B5EF4-FFF2-40B4-BE49-F238E27FC236}">
                    <a16:creationId xmlns:a16="http://schemas.microsoft.com/office/drawing/2014/main" id="{D25E0037-7D3B-40CC-9B43-27E57DD7FD36}"/>
                  </a:ext>
                </a:extLst>
              </p:cNvPr>
              <p:cNvSpPr/>
              <p:nvPr/>
            </p:nvSpPr>
            <p:spPr>
              <a:xfrm>
                <a:off x="3661800" y="3517608"/>
                <a:ext cx="295433" cy="295433"/>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67" name="Straight Connector 66">
                <a:extLst>
                  <a:ext uri="{FF2B5EF4-FFF2-40B4-BE49-F238E27FC236}">
                    <a16:creationId xmlns:a16="http://schemas.microsoft.com/office/drawing/2014/main" id="{DCA72D26-090B-4AB3-B9E4-C13976EB117C}"/>
                  </a:ext>
                </a:extLst>
              </p:cNvPr>
              <p:cNvCxnSpPr>
                <a:cxnSpLocks/>
                <a:stCxn id="66" idx="3"/>
              </p:cNvCxnSpPr>
              <p:nvPr/>
            </p:nvCxnSpPr>
            <p:spPr>
              <a:xfrm flipH="1">
                <a:off x="3378556" y="3769776"/>
                <a:ext cx="326509" cy="2628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58CCC11-4029-4169-80B8-B521A0009953}"/>
                  </a:ext>
                </a:extLst>
              </p:cNvPr>
              <p:cNvCxnSpPr>
                <a:cxnSpLocks/>
              </p:cNvCxnSpPr>
              <p:nvPr/>
            </p:nvCxnSpPr>
            <p:spPr>
              <a:xfrm flipH="1">
                <a:off x="437460" y="4032643"/>
                <a:ext cx="29538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Rectangle 64">
              <a:extLst>
                <a:ext uri="{FF2B5EF4-FFF2-40B4-BE49-F238E27FC236}">
                  <a16:creationId xmlns:a16="http://schemas.microsoft.com/office/drawing/2014/main" id="{2BD19640-D6E2-4327-9406-D3741A8B42E2}"/>
                </a:ext>
              </a:extLst>
            </p:cNvPr>
            <p:cNvSpPr/>
            <p:nvPr/>
          </p:nvSpPr>
          <p:spPr>
            <a:xfrm>
              <a:off x="9072396" y="3497084"/>
              <a:ext cx="851515" cy="369332"/>
            </a:xfrm>
            <a:prstGeom prst="rect">
              <a:avLst/>
            </a:prstGeom>
          </p:spPr>
          <p:txBody>
            <a:bodyPr wrap="none">
              <a:spAutoFit/>
            </a:bodyPr>
            <a:lstStyle/>
            <a:p>
              <a:r>
                <a:rPr lang="en-GB" dirty="0">
                  <a:solidFill>
                    <a:schemeClr val="tx2"/>
                  </a:solidFill>
                  <a:latin typeface="Arial" panose="020B0604020202020204" pitchFamily="34" charset="0"/>
                </a:rPr>
                <a:t>Health</a:t>
              </a:r>
            </a:p>
          </p:txBody>
        </p:sp>
      </p:grpSp>
      <p:grpSp>
        <p:nvGrpSpPr>
          <p:cNvPr id="69" name="Group 68">
            <a:extLst>
              <a:ext uri="{FF2B5EF4-FFF2-40B4-BE49-F238E27FC236}">
                <a16:creationId xmlns:a16="http://schemas.microsoft.com/office/drawing/2014/main" id="{1E26D5A2-EEC6-4D7E-BB95-B23E01CA30F0}"/>
              </a:ext>
            </a:extLst>
          </p:cNvPr>
          <p:cNvGrpSpPr/>
          <p:nvPr/>
        </p:nvGrpSpPr>
        <p:grpSpPr>
          <a:xfrm>
            <a:off x="7476683" y="4582021"/>
            <a:ext cx="3980808" cy="922283"/>
            <a:chOff x="6330973" y="3866416"/>
            <a:chExt cx="3980808" cy="922283"/>
          </a:xfrm>
        </p:grpSpPr>
        <p:grpSp>
          <p:nvGrpSpPr>
            <p:cNvPr id="70" name="Group 69">
              <a:extLst>
                <a:ext uri="{FF2B5EF4-FFF2-40B4-BE49-F238E27FC236}">
                  <a16:creationId xmlns:a16="http://schemas.microsoft.com/office/drawing/2014/main" id="{DF5029BF-65AF-48D8-8788-79B4D9BC9777}"/>
                </a:ext>
              </a:extLst>
            </p:cNvPr>
            <p:cNvGrpSpPr/>
            <p:nvPr/>
          </p:nvGrpSpPr>
          <p:grpSpPr>
            <a:xfrm flipH="1">
              <a:off x="6330973" y="4219631"/>
              <a:ext cx="3847556" cy="569068"/>
              <a:chOff x="109677" y="3243973"/>
              <a:chExt cx="3847556" cy="569068"/>
            </a:xfrm>
          </p:grpSpPr>
          <p:cxnSp>
            <p:nvCxnSpPr>
              <p:cNvPr id="72" name="Straight Connector 71">
                <a:extLst>
                  <a:ext uri="{FF2B5EF4-FFF2-40B4-BE49-F238E27FC236}">
                    <a16:creationId xmlns:a16="http://schemas.microsoft.com/office/drawing/2014/main" id="{9970A807-A869-4451-866C-0D08BC5C1499}"/>
                  </a:ext>
                </a:extLst>
              </p:cNvPr>
              <p:cNvCxnSpPr>
                <a:cxnSpLocks/>
              </p:cNvCxnSpPr>
              <p:nvPr/>
            </p:nvCxnSpPr>
            <p:spPr>
              <a:xfrm flipH="1" flipV="1">
                <a:off x="3376092" y="3243973"/>
                <a:ext cx="367903" cy="3548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75930-A14E-4304-803F-66162724AAB0}"/>
                  </a:ext>
                </a:extLst>
              </p:cNvPr>
              <p:cNvCxnSpPr>
                <a:cxnSpLocks/>
              </p:cNvCxnSpPr>
              <p:nvPr/>
            </p:nvCxnSpPr>
            <p:spPr>
              <a:xfrm flipH="1">
                <a:off x="109677" y="3251593"/>
                <a:ext cx="32816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749C9683-8CAB-4E78-ACF9-621CDF99A915}"/>
                  </a:ext>
                </a:extLst>
              </p:cNvPr>
              <p:cNvSpPr/>
              <p:nvPr/>
            </p:nvSpPr>
            <p:spPr>
              <a:xfrm>
                <a:off x="3661800" y="3517608"/>
                <a:ext cx="295433" cy="295433"/>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
          <p:nvSpPr>
            <p:cNvPr id="71" name="Rectangle 70">
              <a:extLst>
                <a:ext uri="{FF2B5EF4-FFF2-40B4-BE49-F238E27FC236}">
                  <a16:creationId xmlns:a16="http://schemas.microsoft.com/office/drawing/2014/main" id="{EB20C1D2-B289-46FE-8DDA-9B3346B60A81}"/>
                </a:ext>
              </a:extLst>
            </p:cNvPr>
            <p:cNvSpPr/>
            <p:nvPr/>
          </p:nvSpPr>
          <p:spPr>
            <a:xfrm>
              <a:off x="9190961" y="3866416"/>
              <a:ext cx="1120820" cy="369332"/>
            </a:xfrm>
            <a:prstGeom prst="rect">
              <a:avLst/>
            </a:prstGeom>
          </p:spPr>
          <p:txBody>
            <a:bodyPr wrap="none">
              <a:spAutoFit/>
            </a:bodyPr>
            <a:lstStyle/>
            <a:p>
              <a:r>
                <a:rPr lang="en-GB" dirty="0">
                  <a:solidFill>
                    <a:schemeClr val="tx2"/>
                  </a:solidFill>
                  <a:latin typeface="Arial" panose="020B0604020202020204" pitchFamily="34" charset="0"/>
                </a:rPr>
                <a:t>Sexuality</a:t>
              </a:r>
            </a:p>
          </p:txBody>
        </p:sp>
      </p:grpSp>
      <p:grpSp>
        <p:nvGrpSpPr>
          <p:cNvPr id="75" name="Group 74">
            <a:extLst>
              <a:ext uri="{FF2B5EF4-FFF2-40B4-BE49-F238E27FC236}">
                <a16:creationId xmlns:a16="http://schemas.microsoft.com/office/drawing/2014/main" id="{FB24265A-2CE0-45CE-84F4-8AEC2D70D87F}"/>
              </a:ext>
            </a:extLst>
          </p:cNvPr>
          <p:cNvGrpSpPr/>
          <p:nvPr/>
        </p:nvGrpSpPr>
        <p:grpSpPr>
          <a:xfrm>
            <a:off x="7527439" y="4842622"/>
            <a:ext cx="4020921" cy="524939"/>
            <a:chOff x="5945236" y="4466252"/>
            <a:chExt cx="4020921" cy="524939"/>
          </a:xfrm>
        </p:grpSpPr>
        <p:grpSp>
          <p:nvGrpSpPr>
            <p:cNvPr id="76" name="Group 75">
              <a:extLst>
                <a:ext uri="{FF2B5EF4-FFF2-40B4-BE49-F238E27FC236}">
                  <a16:creationId xmlns:a16="http://schemas.microsoft.com/office/drawing/2014/main" id="{33D258B4-9548-4688-A1C5-0C6F25EAE86E}"/>
                </a:ext>
              </a:extLst>
            </p:cNvPr>
            <p:cNvGrpSpPr/>
            <p:nvPr/>
          </p:nvGrpSpPr>
          <p:grpSpPr>
            <a:xfrm flipH="1">
              <a:off x="5945236" y="4466252"/>
              <a:ext cx="3796800" cy="515035"/>
              <a:chOff x="160433" y="3517608"/>
              <a:chExt cx="3796800" cy="515035"/>
            </a:xfrm>
          </p:grpSpPr>
          <p:sp>
            <p:nvSpPr>
              <p:cNvPr id="78" name="Oval 77">
                <a:extLst>
                  <a:ext uri="{FF2B5EF4-FFF2-40B4-BE49-F238E27FC236}">
                    <a16:creationId xmlns:a16="http://schemas.microsoft.com/office/drawing/2014/main" id="{4A7474A4-2277-4A20-8A47-86485463CF91}"/>
                  </a:ext>
                </a:extLst>
              </p:cNvPr>
              <p:cNvSpPr/>
              <p:nvPr/>
            </p:nvSpPr>
            <p:spPr>
              <a:xfrm>
                <a:off x="3661800" y="3517608"/>
                <a:ext cx="295433" cy="295433"/>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79" name="Straight Connector 78">
                <a:extLst>
                  <a:ext uri="{FF2B5EF4-FFF2-40B4-BE49-F238E27FC236}">
                    <a16:creationId xmlns:a16="http://schemas.microsoft.com/office/drawing/2014/main" id="{81A0F584-642C-481D-95D0-7751CB461A98}"/>
                  </a:ext>
                </a:extLst>
              </p:cNvPr>
              <p:cNvCxnSpPr>
                <a:cxnSpLocks/>
                <a:stCxn id="78" idx="3"/>
              </p:cNvCxnSpPr>
              <p:nvPr/>
            </p:nvCxnSpPr>
            <p:spPr>
              <a:xfrm flipH="1">
                <a:off x="3378556" y="3769776"/>
                <a:ext cx="326509" cy="2628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D49E1C8-293F-4239-A522-625094231D5E}"/>
                  </a:ext>
                </a:extLst>
              </p:cNvPr>
              <p:cNvCxnSpPr>
                <a:cxnSpLocks/>
              </p:cNvCxnSpPr>
              <p:nvPr/>
            </p:nvCxnSpPr>
            <p:spPr>
              <a:xfrm flipH="1">
                <a:off x="160433" y="4032643"/>
                <a:ext cx="32308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 name="Rectangle 76">
              <a:extLst>
                <a:ext uri="{FF2B5EF4-FFF2-40B4-BE49-F238E27FC236}">
                  <a16:creationId xmlns:a16="http://schemas.microsoft.com/office/drawing/2014/main" id="{BE2B77F5-59D7-4C78-B04C-0B37408B10EC}"/>
                </a:ext>
              </a:extLst>
            </p:cNvPr>
            <p:cNvSpPr/>
            <p:nvPr/>
          </p:nvSpPr>
          <p:spPr>
            <a:xfrm>
              <a:off x="8165664" y="4621859"/>
              <a:ext cx="1800493" cy="369332"/>
            </a:xfrm>
            <a:prstGeom prst="rect">
              <a:avLst/>
            </a:prstGeom>
          </p:spPr>
          <p:txBody>
            <a:bodyPr wrap="none">
              <a:spAutoFit/>
            </a:bodyPr>
            <a:lstStyle/>
            <a:p>
              <a:r>
                <a:rPr lang="en-GB" dirty="0">
                  <a:solidFill>
                    <a:schemeClr val="tx2"/>
                  </a:solidFill>
                  <a:latin typeface="Arial" panose="020B0604020202020204" pitchFamily="34" charset="0"/>
                </a:rPr>
                <a:t>Criminal activity</a:t>
              </a:r>
            </a:p>
          </p:txBody>
        </p:sp>
      </p:grpSp>
      <p:sp>
        <p:nvSpPr>
          <p:cNvPr id="2" name="Text Placeholder 1">
            <a:extLst>
              <a:ext uri="{FF2B5EF4-FFF2-40B4-BE49-F238E27FC236}">
                <a16:creationId xmlns:a16="http://schemas.microsoft.com/office/drawing/2014/main" id="{7D2B4C30-2049-4F31-8A90-4D5312EB1982}"/>
              </a:ext>
            </a:extLst>
          </p:cNvPr>
          <p:cNvSpPr>
            <a:spLocks noGrp="1"/>
          </p:cNvSpPr>
          <p:nvPr>
            <p:ph type="body" sz="quarter" idx="11"/>
          </p:nvPr>
        </p:nvSpPr>
        <p:spPr>
          <a:xfrm>
            <a:off x="380165" y="373495"/>
            <a:ext cx="3499107" cy="645749"/>
          </a:xfrm>
        </p:spPr>
        <p:txBody>
          <a:bodyPr/>
          <a:lstStyle/>
          <a:p>
            <a:r>
              <a:rPr lang="en-GB" dirty="0"/>
              <a:t>WHAT DATA</a:t>
            </a:r>
          </a:p>
        </p:txBody>
      </p:sp>
      <p:sp>
        <p:nvSpPr>
          <p:cNvPr id="3" name="Text Placeholder 2">
            <a:extLst>
              <a:ext uri="{FF2B5EF4-FFF2-40B4-BE49-F238E27FC236}">
                <a16:creationId xmlns:a16="http://schemas.microsoft.com/office/drawing/2014/main" id="{53F6A221-32D0-46D8-BEB8-050FF04D9F0E}"/>
              </a:ext>
            </a:extLst>
          </p:cNvPr>
          <p:cNvSpPr>
            <a:spLocks noGrp="1"/>
          </p:cNvSpPr>
          <p:nvPr>
            <p:ph type="body" sz="quarter" idx="12"/>
          </p:nvPr>
        </p:nvSpPr>
        <p:spPr>
          <a:xfrm>
            <a:off x="380165" y="939734"/>
            <a:ext cx="4570525" cy="645749"/>
          </a:xfrm>
        </p:spPr>
        <p:txBody>
          <a:bodyPr/>
          <a:lstStyle/>
          <a:p>
            <a:r>
              <a:rPr lang="en-GB" dirty="0"/>
              <a:t>IS IMPORTANT?</a:t>
            </a:r>
          </a:p>
        </p:txBody>
      </p:sp>
      <p:sp>
        <p:nvSpPr>
          <p:cNvPr id="4" name="Text Placeholder 2">
            <a:extLst>
              <a:ext uri="{FF2B5EF4-FFF2-40B4-BE49-F238E27FC236}">
                <a16:creationId xmlns:a16="http://schemas.microsoft.com/office/drawing/2014/main" id="{88EC157D-F1C7-4982-8802-B080A1337619}"/>
              </a:ext>
            </a:extLst>
          </p:cNvPr>
          <p:cNvSpPr txBox="1">
            <a:spLocks/>
          </p:cNvSpPr>
          <p:nvPr/>
        </p:nvSpPr>
        <p:spPr>
          <a:xfrm>
            <a:off x="543308" y="2339943"/>
            <a:ext cx="2212245" cy="496853"/>
          </a:xfrm>
          <a:prstGeom prst="rect">
            <a:avLst/>
          </a:prstGeom>
          <a:solidFill>
            <a:schemeClr val="bg2"/>
          </a:solidFill>
          <a:ln>
            <a:noFill/>
          </a:ln>
        </p:spPr>
        <p:txBody>
          <a:bodyPr wrap="none" lIns="108000" tIns="72000" rIns="108000" bIns="3600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PERSONAL</a:t>
            </a:r>
          </a:p>
        </p:txBody>
      </p:sp>
      <p:sp>
        <p:nvSpPr>
          <p:cNvPr id="5" name="Rectangle 4">
            <a:extLst>
              <a:ext uri="{FF2B5EF4-FFF2-40B4-BE49-F238E27FC236}">
                <a16:creationId xmlns:a16="http://schemas.microsoft.com/office/drawing/2014/main" id="{0FA14F7A-D1E7-41CC-9FD1-8F2DF7F57310}"/>
              </a:ext>
            </a:extLst>
          </p:cNvPr>
          <p:cNvSpPr/>
          <p:nvPr/>
        </p:nvSpPr>
        <p:spPr>
          <a:xfrm>
            <a:off x="506364" y="3266988"/>
            <a:ext cx="2942768" cy="496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36000" rtlCol="0" anchor="ctr"/>
          <a:lstStyle/>
          <a:p>
            <a:pPr>
              <a:buClr>
                <a:schemeClr val="bg2"/>
              </a:buClr>
            </a:pPr>
            <a:r>
              <a:rPr lang="en-GB" dirty="0">
                <a:solidFill>
                  <a:schemeClr val="tx2"/>
                </a:solidFill>
                <a:latin typeface="Arial" panose="020B0604020202020204" pitchFamily="34" charset="0"/>
              </a:rPr>
              <a:t>Is about living individuals.</a:t>
            </a:r>
          </a:p>
        </p:txBody>
      </p:sp>
      <p:sp>
        <p:nvSpPr>
          <p:cNvPr id="6" name="Text Placeholder 2">
            <a:extLst>
              <a:ext uri="{FF2B5EF4-FFF2-40B4-BE49-F238E27FC236}">
                <a16:creationId xmlns:a16="http://schemas.microsoft.com/office/drawing/2014/main" id="{739C7DF8-43C0-4714-A2A5-74AD0B58CC49}"/>
              </a:ext>
            </a:extLst>
          </p:cNvPr>
          <p:cNvSpPr txBox="1">
            <a:spLocks/>
          </p:cNvSpPr>
          <p:nvPr/>
        </p:nvSpPr>
        <p:spPr>
          <a:xfrm>
            <a:off x="543308" y="2728654"/>
            <a:ext cx="1163433" cy="496853"/>
          </a:xfrm>
          <a:prstGeom prst="rect">
            <a:avLst/>
          </a:prstGeom>
          <a:solidFill>
            <a:schemeClr val="bg2"/>
          </a:solidFill>
          <a:ln>
            <a:noFill/>
          </a:ln>
        </p:spPr>
        <p:txBody>
          <a:bodyPr wrap="none" lIns="108000" tIns="72000" rIns="108000" bIns="3600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solidFill>
                  <a:schemeClr val="accent4"/>
                </a:solidFill>
                <a:latin typeface="Arial" panose="020B0604020202020204" pitchFamily="34" charset="0"/>
              </a:rPr>
              <a:t>DATA</a:t>
            </a:r>
          </a:p>
        </p:txBody>
      </p:sp>
      <p:sp>
        <p:nvSpPr>
          <p:cNvPr id="7" name="Text Placeholder 2">
            <a:extLst>
              <a:ext uri="{FF2B5EF4-FFF2-40B4-BE49-F238E27FC236}">
                <a16:creationId xmlns:a16="http://schemas.microsoft.com/office/drawing/2014/main" id="{9151E780-E4F5-4950-AD87-B5F0D516F2F2}"/>
              </a:ext>
            </a:extLst>
          </p:cNvPr>
          <p:cNvSpPr txBox="1">
            <a:spLocks/>
          </p:cNvSpPr>
          <p:nvPr/>
        </p:nvSpPr>
        <p:spPr>
          <a:xfrm>
            <a:off x="571016" y="4305692"/>
            <a:ext cx="2090417" cy="496853"/>
          </a:xfrm>
          <a:prstGeom prst="rect">
            <a:avLst/>
          </a:prstGeom>
          <a:solidFill>
            <a:schemeClr val="bg2"/>
          </a:solidFill>
          <a:ln>
            <a:noFill/>
          </a:ln>
        </p:spPr>
        <p:txBody>
          <a:bodyPr wrap="none" lIns="108000" tIns="72000" rIns="108000" bIns="3600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latin typeface="Arial" panose="020B0604020202020204" pitchFamily="34" charset="0"/>
              </a:rPr>
              <a:t>SENSITIVE</a:t>
            </a:r>
          </a:p>
        </p:txBody>
      </p:sp>
      <p:sp>
        <p:nvSpPr>
          <p:cNvPr id="8" name="Rectangle 7">
            <a:extLst>
              <a:ext uri="{FF2B5EF4-FFF2-40B4-BE49-F238E27FC236}">
                <a16:creationId xmlns:a16="http://schemas.microsoft.com/office/drawing/2014/main" id="{D783C270-BC37-48B2-B867-0A979AB1380F}"/>
              </a:ext>
            </a:extLst>
          </p:cNvPr>
          <p:cNvSpPr/>
          <p:nvPr/>
        </p:nvSpPr>
        <p:spPr>
          <a:xfrm>
            <a:off x="506364" y="5599154"/>
            <a:ext cx="2726363" cy="496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36000" rtlCol="0" anchor="ctr"/>
          <a:lstStyle/>
          <a:p>
            <a:pPr>
              <a:buClr>
                <a:schemeClr val="bg2"/>
              </a:buClr>
            </a:pPr>
            <a:r>
              <a:rPr lang="en-GB" dirty="0">
                <a:solidFill>
                  <a:schemeClr val="tx2"/>
                </a:solidFill>
                <a:latin typeface="Arial" panose="020B0604020202020204" pitchFamily="34" charset="0"/>
              </a:rPr>
              <a:t>Is also about living people, but it includes details of one or more data subjects.</a:t>
            </a:r>
          </a:p>
        </p:txBody>
      </p:sp>
      <p:sp>
        <p:nvSpPr>
          <p:cNvPr id="9" name="Text Placeholder 2">
            <a:extLst>
              <a:ext uri="{FF2B5EF4-FFF2-40B4-BE49-F238E27FC236}">
                <a16:creationId xmlns:a16="http://schemas.microsoft.com/office/drawing/2014/main" id="{1DC3A5E6-C5E1-4E3D-A500-6EBF13ECEEC8}"/>
              </a:ext>
            </a:extLst>
          </p:cNvPr>
          <p:cNvSpPr txBox="1">
            <a:spLocks/>
          </p:cNvSpPr>
          <p:nvPr/>
        </p:nvSpPr>
        <p:spPr>
          <a:xfrm>
            <a:off x="571016" y="4694403"/>
            <a:ext cx="1163433" cy="496853"/>
          </a:xfrm>
          <a:prstGeom prst="rect">
            <a:avLst/>
          </a:prstGeom>
          <a:solidFill>
            <a:schemeClr val="bg2"/>
          </a:solidFill>
          <a:ln>
            <a:noFill/>
          </a:ln>
        </p:spPr>
        <p:txBody>
          <a:bodyPr wrap="none" lIns="108000" tIns="72000" rIns="108000" bIns="36000" rtlCol="0" anchor="ctr">
            <a:spAutoFit/>
          </a:bodyPr>
          <a:lstStyle>
            <a:lvl1pPr marL="0" indent="0" algn="l" defTabSz="914400" rtl="0" eaLnBrk="1" latinLnBrk="0" hangingPunct="1">
              <a:lnSpc>
                <a:spcPct val="90000"/>
              </a:lnSpc>
              <a:spcBef>
                <a:spcPts val="1000"/>
              </a:spcBef>
              <a:buFontTx/>
              <a:buNone/>
              <a:defRPr lang="en-GB" sz="4400" kern="1200" dirty="0">
                <a:solidFill>
                  <a:schemeClr val="bg1"/>
                </a:solidFill>
                <a:latin typeface="+mj-lt"/>
                <a:ea typeface="+mn-ea"/>
                <a:cs typeface="+mn-cs"/>
              </a:defRPr>
            </a:lvl1pPr>
            <a:lvl2pPr marL="804863" indent="-347663"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b="1" dirty="0">
                <a:solidFill>
                  <a:schemeClr val="accent4"/>
                </a:solidFill>
                <a:latin typeface="Arial" panose="020B0604020202020204" pitchFamily="34" charset="0"/>
              </a:rPr>
              <a:t>DATA</a:t>
            </a:r>
          </a:p>
        </p:txBody>
      </p:sp>
    </p:spTree>
    <p:extLst>
      <p:ext uri="{BB962C8B-B14F-4D97-AF65-F5344CB8AC3E}">
        <p14:creationId xmlns:p14="http://schemas.microsoft.com/office/powerpoint/2010/main" val="342654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0-#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75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2" fill="hold" nodeType="withEffect">
                                  <p:stCondLst>
                                    <p:cond delay="125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par>
                                <p:cTn id="35" presetID="22" presetClass="entr" presetSubtype="2" fill="hold" nodeType="withEffect">
                                  <p:stCondLst>
                                    <p:cond delay="1500"/>
                                  </p:stCondLst>
                                  <p:childTnLst>
                                    <p:set>
                                      <p:cBhvr>
                                        <p:cTn id="36" dur="1" fill="hold">
                                          <p:stCondLst>
                                            <p:cond delay="0"/>
                                          </p:stCondLst>
                                        </p:cTn>
                                        <p:tgtEl>
                                          <p:spTgt spid="21"/>
                                        </p:tgtEl>
                                        <p:attrNameLst>
                                          <p:attrName>style.visibility</p:attrName>
                                        </p:attrNameLst>
                                      </p:cBhvr>
                                      <p:to>
                                        <p:strVal val="visible"/>
                                      </p:to>
                                    </p:set>
                                    <p:animEffect transition="in" filter="wipe(right)">
                                      <p:cBhvr>
                                        <p:cTn id="37" dur="500"/>
                                        <p:tgtEl>
                                          <p:spTgt spid="21"/>
                                        </p:tgtEl>
                                      </p:cBhvr>
                                    </p:animEffect>
                                  </p:childTnLst>
                                </p:cTn>
                              </p:par>
                              <p:par>
                                <p:cTn id="38" presetID="22" presetClass="entr" presetSubtype="2" fill="hold" nodeType="withEffect">
                                  <p:stCondLst>
                                    <p:cond delay="170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par>
                                <p:cTn id="41" presetID="22" presetClass="entr" presetSubtype="2" fill="hold" nodeType="withEffect">
                                  <p:stCondLst>
                                    <p:cond delay="1900"/>
                                  </p:stCondLst>
                                  <p:childTnLst>
                                    <p:set>
                                      <p:cBhvr>
                                        <p:cTn id="42" dur="1" fill="hold">
                                          <p:stCondLst>
                                            <p:cond delay="0"/>
                                          </p:stCondLst>
                                        </p:cTn>
                                        <p:tgtEl>
                                          <p:spTgt spid="33"/>
                                        </p:tgtEl>
                                        <p:attrNameLst>
                                          <p:attrName>style.visibility</p:attrName>
                                        </p:attrNameLst>
                                      </p:cBhvr>
                                      <p:to>
                                        <p:strVal val="visible"/>
                                      </p:to>
                                    </p:set>
                                    <p:animEffect transition="in" filter="wipe(right)">
                                      <p:cBhvr>
                                        <p:cTn id="43" dur="500"/>
                                        <p:tgtEl>
                                          <p:spTgt spid="33"/>
                                        </p:tgtEl>
                                      </p:cBhvr>
                                    </p:animEffect>
                                  </p:childTnLst>
                                </p:cTn>
                              </p:par>
                              <p:par>
                                <p:cTn id="44" presetID="22" presetClass="entr" presetSubtype="8" fill="hold" nodeType="withEffect">
                                  <p:stCondLst>
                                    <p:cond delay="200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par>
                                <p:cTn id="47" presetID="22" presetClass="entr" presetSubtype="8" fill="hold" nodeType="withEffect">
                                  <p:stCondLst>
                                    <p:cond delay="220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par>
                                <p:cTn id="50" presetID="22" presetClass="entr" presetSubtype="8" fill="hold" nodeType="withEffect">
                                  <p:stCondLst>
                                    <p:cond delay="2300"/>
                                  </p:stCondLst>
                                  <p:childTnLst>
                                    <p:set>
                                      <p:cBhvr>
                                        <p:cTn id="51" dur="1" fill="hold">
                                          <p:stCondLst>
                                            <p:cond delay="0"/>
                                          </p:stCondLst>
                                        </p:cTn>
                                        <p:tgtEl>
                                          <p:spTgt spid="51"/>
                                        </p:tgtEl>
                                        <p:attrNameLst>
                                          <p:attrName>style.visibility</p:attrName>
                                        </p:attrNameLst>
                                      </p:cBhvr>
                                      <p:to>
                                        <p:strVal val="visible"/>
                                      </p:to>
                                    </p:set>
                                    <p:animEffect transition="in" filter="wipe(left)">
                                      <p:cBhvr>
                                        <p:cTn id="52" dur="500"/>
                                        <p:tgtEl>
                                          <p:spTgt spid="51"/>
                                        </p:tgtEl>
                                      </p:cBhvr>
                                    </p:animEffect>
                                  </p:childTnLst>
                                </p:cTn>
                              </p:par>
                              <p:par>
                                <p:cTn id="53" presetID="22" presetClass="entr" presetSubtype="8" fill="hold" nodeType="withEffect">
                                  <p:stCondLst>
                                    <p:cond delay="2500"/>
                                  </p:stCondLst>
                                  <p:childTnLst>
                                    <p:set>
                                      <p:cBhvr>
                                        <p:cTn id="54" dur="1" fill="hold">
                                          <p:stCondLst>
                                            <p:cond delay="0"/>
                                          </p:stCondLst>
                                        </p:cTn>
                                        <p:tgtEl>
                                          <p:spTgt spid="63"/>
                                        </p:tgtEl>
                                        <p:attrNameLst>
                                          <p:attrName>style.visibility</p:attrName>
                                        </p:attrNameLst>
                                      </p:cBhvr>
                                      <p:to>
                                        <p:strVal val="visible"/>
                                      </p:to>
                                    </p:set>
                                    <p:animEffect transition="in" filter="wipe(left)">
                                      <p:cBhvr>
                                        <p:cTn id="55" dur="500"/>
                                        <p:tgtEl>
                                          <p:spTgt spid="63"/>
                                        </p:tgtEl>
                                      </p:cBhvr>
                                    </p:animEffect>
                                  </p:childTnLst>
                                </p:cTn>
                              </p:par>
                              <p:par>
                                <p:cTn id="56" presetID="22" presetClass="entr" presetSubtype="8" fill="hold" nodeType="withEffect">
                                  <p:stCondLst>
                                    <p:cond delay="260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par>
                                <p:cTn id="59" presetID="22" presetClass="entr" presetSubtype="8" fill="hold" nodeType="withEffect">
                                  <p:stCondLst>
                                    <p:cond delay="2800"/>
                                  </p:stCondLst>
                                  <p:childTnLst>
                                    <p:set>
                                      <p:cBhvr>
                                        <p:cTn id="60" dur="1" fill="hold">
                                          <p:stCondLst>
                                            <p:cond delay="0"/>
                                          </p:stCondLst>
                                        </p:cTn>
                                        <p:tgtEl>
                                          <p:spTgt spid="69"/>
                                        </p:tgtEl>
                                        <p:attrNameLst>
                                          <p:attrName>style.visibility</p:attrName>
                                        </p:attrNameLst>
                                      </p:cBhvr>
                                      <p:to>
                                        <p:strVal val="visible"/>
                                      </p:to>
                                    </p:set>
                                    <p:animEffect transition="in" filter="wipe(left)">
                                      <p:cBhvr>
                                        <p:cTn id="61" dur="500"/>
                                        <p:tgtEl>
                                          <p:spTgt spid="69"/>
                                        </p:tgtEl>
                                      </p:cBhvr>
                                    </p:animEffect>
                                  </p:childTnLst>
                                </p:cTn>
                              </p:par>
                              <p:par>
                                <p:cTn id="62" presetID="22" presetClass="entr" presetSubtype="8" fill="hold" nodeType="withEffect">
                                  <p:stCondLst>
                                    <p:cond delay="3100"/>
                                  </p:stCondLst>
                                  <p:childTnLst>
                                    <p:set>
                                      <p:cBhvr>
                                        <p:cTn id="63" dur="1" fill="hold">
                                          <p:stCondLst>
                                            <p:cond delay="0"/>
                                          </p:stCondLst>
                                        </p:cTn>
                                        <p:tgtEl>
                                          <p:spTgt spid="75"/>
                                        </p:tgtEl>
                                        <p:attrNameLst>
                                          <p:attrName>style.visibility</p:attrName>
                                        </p:attrNameLst>
                                      </p:cBhvr>
                                      <p:to>
                                        <p:strVal val="visible"/>
                                      </p:to>
                                    </p:set>
                                    <p:animEffect transition="in" filter="wipe(left)">
                                      <p:cBhvr>
                                        <p:cTn id="6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62621-CDF3-456C-B535-F49052F63B15}"/>
              </a:ext>
            </a:extLst>
          </p:cNvPr>
          <p:cNvSpPr>
            <a:spLocks noGrp="1"/>
          </p:cNvSpPr>
          <p:nvPr>
            <p:ph type="body" sz="quarter" idx="11"/>
          </p:nvPr>
        </p:nvSpPr>
        <p:spPr>
          <a:xfrm>
            <a:off x="380166" y="373495"/>
            <a:ext cx="4810670" cy="645749"/>
          </a:xfrm>
        </p:spPr>
        <p:txBody>
          <a:bodyPr/>
          <a:lstStyle/>
          <a:p>
            <a:r>
              <a:rPr lang="en-GB" dirty="0"/>
              <a:t>DATA SECURITY:</a:t>
            </a:r>
          </a:p>
        </p:txBody>
      </p:sp>
      <p:sp>
        <p:nvSpPr>
          <p:cNvPr id="3" name="Text Placeholder 2">
            <a:extLst>
              <a:ext uri="{FF2B5EF4-FFF2-40B4-BE49-F238E27FC236}">
                <a16:creationId xmlns:a16="http://schemas.microsoft.com/office/drawing/2014/main" id="{CDBA3362-529C-4ECA-8EE5-5DEC41833E4F}"/>
              </a:ext>
            </a:extLst>
          </p:cNvPr>
          <p:cNvSpPr>
            <a:spLocks noGrp="1"/>
          </p:cNvSpPr>
          <p:nvPr>
            <p:ph type="body" sz="quarter" idx="12"/>
          </p:nvPr>
        </p:nvSpPr>
        <p:spPr>
          <a:xfrm>
            <a:off x="380165" y="939734"/>
            <a:ext cx="7018162" cy="645749"/>
          </a:xfrm>
        </p:spPr>
        <p:txBody>
          <a:bodyPr/>
          <a:lstStyle/>
          <a:p>
            <a:r>
              <a:rPr lang="en-GB" dirty="0"/>
              <a:t>KNOWING YOUR RIGHTS</a:t>
            </a:r>
          </a:p>
        </p:txBody>
      </p:sp>
      <p:pic>
        <p:nvPicPr>
          <p:cNvPr id="4" name="Graphic 3">
            <a:extLst>
              <a:ext uri="{FF2B5EF4-FFF2-40B4-BE49-F238E27FC236}">
                <a16:creationId xmlns:a16="http://schemas.microsoft.com/office/drawing/2014/main" id="{5DECA2E8-DBA0-44C9-9CC1-BF0876D439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8702" y="2513207"/>
            <a:ext cx="6074596" cy="3736583"/>
          </a:xfrm>
          <a:prstGeom prst="rect">
            <a:avLst/>
          </a:prstGeom>
        </p:spPr>
      </p:pic>
    </p:spTree>
    <p:extLst>
      <p:ext uri="{BB962C8B-B14F-4D97-AF65-F5344CB8AC3E}">
        <p14:creationId xmlns:p14="http://schemas.microsoft.com/office/powerpoint/2010/main" val="205801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8B93B9-63FB-4F6E-83BA-908F28865279}"/>
              </a:ext>
            </a:extLst>
          </p:cNvPr>
          <p:cNvGrpSpPr/>
          <p:nvPr/>
        </p:nvGrpSpPr>
        <p:grpSpPr>
          <a:xfrm>
            <a:off x="1404938" y="389582"/>
            <a:ext cx="11834812" cy="13127717"/>
            <a:chOff x="1404938" y="-99460"/>
            <a:chExt cx="11834812" cy="13127717"/>
          </a:xfrm>
        </p:grpSpPr>
        <p:sp>
          <p:nvSpPr>
            <p:cNvPr id="5" name="AutoShape 3">
              <a:extLst>
                <a:ext uri="{FF2B5EF4-FFF2-40B4-BE49-F238E27FC236}">
                  <a16:creationId xmlns:a16="http://schemas.microsoft.com/office/drawing/2014/main" id="{A07A981B-650A-4FC3-8186-C8232542C8C0}"/>
                </a:ext>
              </a:extLst>
            </p:cNvPr>
            <p:cNvSpPr>
              <a:spLocks noChangeAspect="1" noChangeArrowheads="1" noTextEdit="1"/>
            </p:cNvSpPr>
            <p:nvPr/>
          </p:nvSpPr>
          <p:spPr bwMode="auto">
            <a:xfrm>
              <a:off x="1404938" y="-71951"/>
              <a:ext cx="11834812" cy="1309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6" name="Freeform 5">
              <a:extLst>
                <a:ext uri="{FF2B5EF4-FFF2-40B4-BE49-F238E27FC236}">
                  <a16:creationId xmlns:a16="http://schemas.microsoft.com/office/drawing/2014/main" id="{E049C270-7B7B-4CA4-88BA-3C5E05F01D49}"/>
                </a:ext>
              </a:extLst>
            </p:cNvPr>
            <p:cNvSpPr>
              <a:spLocks/>
            </p:cNvSpPr>
            <p:nvPr/>
          </p:nvSpPr>
          <p:spPr bwMode="auto">
            <a:xfrm>
              <a:off x="1771719" y="514899"/>
              <a:ext cx="11468031" cy="12513358"/>
            </a:xfrm>
            <a:custGeom>
              <a:avLst/>
              <a:gdLst>
                <a:gd name="T0" fmla="*/ 2273 w 3752"/>
                <a:gd name="T1" fmla="*/ 0 h 4094"/>
                <a:gd name="T2" fmla="*/ 0 w 3752"/>
                <a:gd name="T3" fmla="*/ 3108 h 4094"/>
                <a:gd name="T4" fmla="*/ 673 w 3752"/>
                <a:gd name="T5" fmla="*/ 4094 h 4094"/>
                <a:gd name="T6" fmla="*/ 3752 w 3752"/>
                <a:gd name="T7" fmla="*/ 4094 h 4094"/>
                <a:gd name="T8" fmla="*/ 3752 w 3752"/>
                <a:gd name="T9" fmla="*/ 1135 h 4094"/>
                <a:gd name="T10" fmla="*/ 2273 w 3752"/>
                <a:gd name="T11" fmla="*/ 0 h 4094"/>
              </a:gdLst>
              <a:ahLst/>
              <a:cxnLst>
                <a:cxn ang="0">
                  <a:pos x="T0" y="T1"/>
                </a:cxn>
                <a:cxn ang="0">
                  <a:pos x="T2" y="T3"/>
                </a:cxn>
                <a:cxn ang="0">
                  <a:pos x="T4" y="T5"/>
                </a:cxn>
                <a:cxn ang="0">
                  <a:pos x="T6" y="T7"/>
                </a:cxn>
                <a:cxn ang="0">
                  <a:pos x="T8" y="T9"/>
                </a:cxn>
                <a:cxn ang="0">
                  <a:pos x="T10" y="T11"/>
                </a:cxn>
              </a:cxnLst>
              <a:rect l="0" t="0" r="r" b="b"/>
              <a:pathLst>
                <a:path w="3752" h="4094">
                  <a:moveTo>
                    <a:pt x="2273" y="0"/>
                  </a:moveTo>
                  <a:lnTo>
                    <a:pt x="0" y="3108"/>
                  </a:lnTo>
                  <a:lnTo>
                    <a:pt x="673" y="4094"/>
                  </a:lnTo>
                  <a:lnTo>
                    <a:pt x="3752" y="4094"/>
                  </a:lnTo>
                  <a:lnTo>
                    <a:pt x="3752" y="1135"/>
                  </a:lnTo>
                  <a:lnTo>
                    <a:pt x="2273" y="0"/>
                  </a:lnTo>
                  <a:close/>
                </a:path>
              </a:pathLst>
            </a:custGeom>
            <a:solidFill>
              <a:srgbClr val="94A3A3">
                <a:alpha val="50196"/>
              </a:srgbClr>
            </a:solidFill>
            <a:ln>
              <a:noFill/>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7" name="Freeform 6">
              <a:extLst>
                <a:ext uri="{FF2B5EF4-FFF2-40B4-BE49-F238E27FC236}">
                  <a16:creationId xmlns:a16="http://schemas.microsoft.com/office/drawing/2014/main" id="{8CB19AC8-319F-43A0-8D2E-2515FF811477}"/>
                </a:ext>
              </a:extLst>
            </p:cNvPr>
            <p:cNvSpPr>
              <a:spLocks/>
            </p:cNvSpPr>
            <p:nvPr/>
          </p:nvSpPr>
          <p:spPr bwMode="auto">
            <a:xfrm>
              <a:off x="1771719" y="514899"/>
              <a:ext cx="11468031" cy="12513358"/>
            </a:xfrm>
            <a:custGeom>
              <a:avLst/>
              <a:gdLst>
                <a:gd name="T0" fmla="*/ 2273 w 3752"/>
                <a:gd name="T1" fmla="*/ 0 h 4094"/>
                <a:gd name="T2" fmla="*/ 0 w 3752"/>
                <a:gd name="T3" fmla="*/ 3108 h 4094"/>
                <a:gd name="T4" fmla="*/ 673 w 3752"/>
                <a:gd name="T5" fmla="*/ 4094 h 4094"/>
                <a:gd name="T6" fmla="*/ 3752 w 3752"/>
                <a:gd name="T7" fmla="*/ 4094 h 4094"/>
                <a:gd name="T8" fmla="*/ 3752 w 3752"/>
                <a:gd name="T9" fmla="*/ 1135 h 4094"/>
                <a:gd name="T10" fmla="*/ 2273 w 3752"/>
                <a:gd name="T11" fmla="*/ 0 h 4094"/>
              </a:gdLst>
              <a:ahLst/>
              <a:cxnLst>
                <a:cxn ang="0">
                  <a:pos x="T0" y="T1"/>
                </a:cxn>
                <a:cxn ang="0">
                  <a:pos x="T2" y="T3"/>
                </a:cxn>
                <a:cxn ang="0">
                  <a:pos x="T4" y="T5"/>
                </a:cxn>
                <a:cxn ang="0">
                  <a:pos x="T6" y="T7"/>
                </a:cxn>
                <a:cxn ang="0">
                  <a:pos x="T8" y="T9"/>
                </a:cxn>
                <a:cxn ang="0">
                  <a:pos x="T10" y="T11"/>
                </a:cxn>
              </a:cxnLst>
              <a:rect l="0" t="0" r="r" b="b"/>
              <a:pathLst>
                <a:path w="3752" h="4094">
                  <a:moveTo>
                    <a:pt x="2273" y="0"/>
                  </a:moveTo>
                  <a:lnTo>
                    <a:pt x="0" y="3108"/>
                  </a:lnTo>
                  <a:lnTo>
                    <a:pt x="673" y="4094"/>
                  </a:lnTo>
                  <a:lnTo>
                    <a:pt x="3752" y="4094"/>
                  </a:lnTo>
                  <a:lnTo>
                    <a:pt x="3752" y="1135"/>
                  </a:lnTo>
                  <a:lnTo>
                    <a:pt x="22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8" name="Freeform 7">
              <a:extLst>
                <a:ext uri="{FF2B5EF4-FFF2-40B4-BE49-F238E27FC236}">
                  <a16:creationId xmlns:a16="http://schemas.microsoft.com/office/drawing/2014/main" id="{204A88EE-D6E3-4879-91A0-B095EB399872}"/>
                </a:ext>
              </a:extLst>
            </p:cNvPr>
            <p:cNvSpPr>
              <a:spLocks/>
            </p:cNvSpPr>
            <p:nvPr/>
          </p:nvSpPr>
          <p:spPr bwMode="auto">
            <a:xfrm>
              <a:off x="2389135" y="343735"/>
              <a:ext cx="7222536" cy="9774724"/>
            </a:xfrm>
            <a:custGeom>
              <a:avLst/>
              <a:gdLst>
                <a:gd name="T0" fmla="*/ 711 w 727"/>
                <a:gd name="T1" fmla="*/ 1015 h 1015"/>
                <a:gd name="T2" fmla="*/ 0 w 727"/>
                <a:gd name="T3" fmla="*/ 1010 h 1015"/>
                <a:gd name="T4" fmla="*/ 4 w 727"/>
                <a:gd name="T5" fmla="*/ 12 h 1015"/>
                <a:gd name="T6" fmla="*/ 16 w 727"/>
                <a:gd name="T7" fmla="*/ 0 h 1015"/>
                <a:gd name="T8" fmla="*/ 727 w 727"/>
                <a:gd name="T9" fmla="*/ 5 h 1015"/>
                <a:gd name="T10" fmla="*/ 726 w 727"/>
                <a:gd name="T11" fmla="*/ 292 h 1015"/>
                <a:gd name="T12" fmla="*/ 724 w 727"/>
                <a:gd name="T13" fmla="*/ 1003 h 1015"/>
                <a:gd name="T14" fmla="*/ 711 w 727"/>
                <a:gd name="T15" fmla="*/ 1015 h 10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7" h="1015">
                  <a:moveTo>
                    <a:pt x="711" y="1015"/>
                  </a:moveTo>
                  <a:cubicBezTo>
                    <a:pt x="0" y="1010"/>
                    <a:pt x="0" y="1010"/>
                    <a:pt x="0" y="1010"/>
                  </a:cubicBezTo>
                  <a:cubicBezTo>
                    <a:pt x="4" y="12"/>
                    <a:pt x="4" y="12"/>
                    <a:pt x="4" y="12"/>
                  </a:cubicBezTo>
                  <a:cubicBezTo>
                    <a:pt x="4" y="5"/>
                    <a:pt x="9" y="0"/>
                    <a:pt x="16" y="0"/>
                  </a:cubicBezTo>
                  <a:cubicBezTo>
                    <a:pt x="727" y="5"/>
                    <a:pt x="727" y="5"/>
                    <a:pt x="727" y="5"/>
                  </a:cubicBezTo>
                  <a:cubicBezTo>
                    <a:pt x="726" y="292"/>
                    <a:pt x="726" y="292"/>
                    <a:pt x="726" y="292"/>
                  </a:cubicBezTo>
                  <a:cubicBezTo>
                    <a:pt x="724" y="1003"/>
                    <a:pt x="724" y="1003"/>
                    <a:pt x="724" y="1003"/>
                  </a:cubicBezTo>
                  <a:cubicBezTo>
                    <a:pt x="723" y="1010"/>
                    <a:pt x="718" y="1015"/>
                    <a:pt x="711" y="1015"/>
                  </a:cubicBezTo>
                  <a:close/>
                </a:path>
              </a:pathLst>
            </a:custGeom>
            <a:solidFill>
              <a:srgbClr val="C688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9" name="Freeform 8">
              <a:extLst>
                <a:ext uri="{FF2B5EF4-FFF2-40B4-BE49-F238E27FC236}">
                  <a16:creationId xmlns:a16="http://schemas.microsoft.com/office/drawing/2014/main" id="{4EEA5B14-AF4D-4124-A711-CF9DFC741AEC}"/>
                </a:ext>
              </a:extLst>
            </p:cNvPr>
            <p:cNvSpPr>
              <a:spLocks/>
            </p:cNvSpPr>
            <p:nvPr/>
          </p:nvSpPr>
          <p:spPr bwMode="auto">
            <a:xfrm>
              <a:off x="9571936" y="389582"/>
              <a:ext cx="626585" cy="2949534"/>
            </a:xfrm>
            <a:custGeom>
              <a:avLst/>
              <a:gdLst>
                <a:gd name="T0" fmla="*/ 205 w 205"/>
                <a:gd name="T1" fmla="*/ 820 h 965"/>
                <a:gd name="T2" fmla="*/ 199 w 205"/>
                <a:gd name="T3" fmla="*/ 85 h 965"/>
                <a:gd name="T4" fmla="*/ 0 w 205"/>
                <a:gd name="T5" fmla="*/ 0 h 965"/>
                <a:gd name="T6" fmla="*/ 10 w 205"/>
                <a:gd name="T7" fmla="*/ 965 h 965"/>
                <a:gd name="T8" fmla="*/ 205 w 205"/>
                <a:gd name="T9" fmla="*/ 820 h 965"/>
              </a:gdLst>
              <a:ahLst/>
              <a:cxnLst>
                <a:cxn ang="0">
                  <a:pos x="T0" y="T1"/>
                </a:cxn>
                <a:cxn ang="0">
                  <a:pos x="T2" y="T3"/>
                </a:cxn>
                <a:cxn ang="0">
                  <a:pos x="T4" y="T5"/>
                </a:cxn>
                <a:cxn ang="0">
                  <a:pos x="T6" y="T7"/>
                </a:cxn>
                <a:cxn ang="0">
                  <a:pos x="T8" y="T9"/>
                </a:cxn>
              </a:cxnLst>
              <a:rect l="0" t="0" r="r" b="b"/>
              <a:pathLst>
                <a:path w="205" h="965">
                  <a:moveTo>
                    <a:pt x="205" y="820"/>
                  </a:moveTo>
                  <a:lnTo>
                    <a:pt x="199" y="85"/>
                  </a:lnTo>
                  <a:lnTo>
                    <a:pt x="0" y="0"/>
                  </a:lnTo>
                  <a:lnTo>
                    <a:pt x="10" y="965"/>
                  </a:lnTo>
                  <a:lnTo>
                    <a:pt x="205" y="820"/>
                  </a:lnTo>
                  <a:close/>
                </a:path>
              </a:pathLst>
            </a:custGeom>
            <a:solidFill>
              <a:srgbClr val="A36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0" name="Freeform 9">
              <a:extLst>
                <a:ext uri="{FF2B5EF4-FFF2-40B4-BE49-F238E27FC236}">
                  <a16:creationId xmlns:a16="http://schemas.microsoft.com/office/drawing/2014/main" id="{E02B5A55-4A59-4841-84D0-1823ECB5CBE0}"/>
                </a:ext>
              </a:extLst>
            </p:cNvPr>
            <p:cNvSpPr>
              <a:spLocks/>
            </p:cNvSpPr>
            <p:nvPr/>
          </p:nvSpPr>
          <p:spPr bwMode="auto">
            <a:xfrm>
              <a:off x="2199631" y="881681"/>
              <a:ext cx="7213367" cy="9352925"/>
            </a:xfrm>
            <a:custGeom>
              <a:avLst/>
              <a:gdLst>
                <a:gd name="T0" fmla="*/ 2230 w 2360"/>
                <a:gd name="T1" fmla="*/ 3060 h 3060"/>
                <a:gd name="T2" fmla="*/ 0 w 2360"/>
                <a:gd name="T3" fmla="*/ 2969 h 3060"/>
                <a:gd name="T4" fmla="*/ 130 w 2360"/>
                <a:gd name="T5" fmla="*/ 0 h 3060"/>
                <a:gd name="T6" fmla="*/ 2360 w 2360"/>
                <a:gd name="T7" fmla="*/ 91 h 3060"/>
                <a:gd name="T8" fmla="*/ 2230 w 2360"/>
                <a:gd name="T9" fmla="*/ 3060 h 3060"/>
              </a:gdLst>
              <a:ahLst/>
              <a:cxnLst>
                <a:cxn ang="0">
                  <a:pos x="T0" y="T1"/>
                </a:cxn>
                <a:cxn ang="0">
                  <a:pos x="T2" y="T3"/>
                </a:cxn>
                <a:cxn ang="0">
                  <a:pos x="T4" y="T5"/>
                </a:cxn>
                <a:cxn ang="0">
                  <a:pos x="T6" y="T7"/>
                </a:cxn>
                <a:cxn ang="0">
                  <a:pos x="T8" y="T9"/>
                </a:cxn>
              </a:cxnLst>
              <a:rect l="0" t="0" r="r" b="b"/>
              <a:pathLst>
                <a:path w="2360" h="3060">
                  <a:moveTo>
                    <a:pt x="2230" y="3060"/>
                  </a:moveTo>
                  <a:lnTo>
                    <a:pt x="0" y="2969"/>
                  </a:lnTo>
                  <a:lnTo>
                    <a:pt x="130" y="0"/>
                  </a:lnTo>
                  <a:lnTo>
                    <a:pt x="2360" y="91"/>
                  </a:lnTo>
                  <a:lnTo>
                    <a:pt x="2230" y="30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1" name="Freeform 10">
              <a:extLst>
                <a:ext uri="{FF2B5EF4-FFF2-40B4-BE49-F238E27FC236}">
                  <a16:creationId xmlns:a16="http://schemas.microsoft.com/office/drawing/2014/main" id="{E344E32A-69B0-457D-B8F2-42F28D5C779F}"/>
                </a:ext>
              </a:extLst>
            </p:cNvPr>
            <p:cNvSpPr>
              <a:spLocks noEditPoints="1"/>
            </p:cNvSpPr>
            <p:nvPr/>
          </p:nvSpPr>
          <p:spPr bwMode="auto">
            <a:xfrm>
              <a:off x="2159896" y="841946"/>
              <a:ext cx="7292836" cy="9441564"/>
            </a:xfrm>
            <a:custGeom>
              <a:avLst/>
              <a:gdLst>
                <a:gd name="T0" fmla="*/ 2256 w 2386"/>
                <a:gd name="T1" fmla="*/ 3089 h 3089"/>
                <a:gd name="T2" fmla="*/ 0 w 2386"/>
                <a:gd name="T3" fmla="*/ 2995 h 3089"/>
                <a:gd name="T4" fmla="*/ 133 w 2386"/>
                <a:gd name="T5" fmla="*/ 0 h 3089"/>
                <a:gd name="T6" fmla="*/ 2386 w 2386"/>
                <a:gd name="T7" fmla="*/ 92 h 3089"/>
                <a:gd name="T8" fmla="*/ 2256 w 2386"/>
                <a:gd name="T9" fmla="*/ 3089 h 3089"/>
                <a:gd name="T10" fmla="*/ 29 w 2386"/>
                <a:gd name="T11" fmla="*/ 2969 h 3089"/>
                <a:gd name="T12" fmla="*/ 2230 w 2386"/>
                <a:gd name="T13" fmla="*/ 3061 h 3089"/>
                <a:gd name="T14" fmla="*/ 2360 w 2386"/>
                <a:gd name="T15" fmla="*/ 117 h 3089"/>
                <a:gd name="T16" fmla="*/ 156 w 2386"/>
                <a:gd name="T17" fmla="*/ 26 h 3089"/>
                <a:gd name="T18" fmla="*/ 29 w 2386"/>
                <a:gd name="T19" fmla="*/ 2969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6" h="3089">
                  <a:moveTo>
                    <a:pt x="2256" y="3089"/>
                  </a:moveTo>
                  <a:lnTo>
                    <a:pt x="0" y="2995"/>
                  </a:lnTo>
                  <a:lnTo>
                    <a:pt x="133" y="0"/>
                  </a:lnTo>
                  <a:lnTo>
                    <a:pt x="2386" y="92"/>
                  </a:lnTo>
                  <a:lnTo>
                    <a:pt x="2256" y="3089"/>
                  </a:lnTo>
                  <a:close/>
                  <a:moveTo>
                    <a:pt x="29" y="2969"/>
                  </a:moveTo>
                  <a:lnTo>
                    <a:pt x="2230" y="3061"/>
                  </a:lnTo>
                  <a:lnTo>
                    <a:pt x="2360" y="117"/>
                  </a:lnTo>
                  <a:lnTo>
                    <a:pt x="156" y="26"/>
                  </a:lnTo>
                  <a:lnTo>
                    <a:pt x="29" y="2969"/>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2" name="Freeform 11">
              <a:extLst>
                <a:ext uri="{FF2B5EF4-FFF2-40B4-BE49-F238E27FC236}">
                  <a16:creationId xmlns:a16="http://schemas.microsoft.com/office/drawing/2014/main" id="{D2EA6D7C-3599-4F02-A508-5BA7E8F6C4A9}"/>
                </a:ext>
              </a:extLst>
            </p:cNvPr>
            <p:cNvSpPr>
              <a:spLocks/>
            </p:cNvSpPr>
            <p:nvPr/>
          </p:nvSpPr>
          <p:spPr bwMode="auto">
            <a:xfrm>
              <a:off x="1453842" y="670781"/>
              <a:ext cx="7225593" cy="9352925"/>
            </a:xfrm>
            <a:custGeom>
              <a:avLst/>
              <a:gdLst>
                <a:gd name="T0" fmla="*/ 2364 w 2364"/>
                <a:gd name="T1" fmla="*/ 2969 h 3060"/>
                <a:gd name="T2" fmla="*/ 134 w 2364"/>
                <a:gd name="T3" fmla="*/ 3060 h 3060"/>
                <a:gd name="T4" fmla="*/ 0 w 2364"/>
                <a:gd name="T5" fmla="*/ 91 h 3060"/>
                <a:gd name="T6" fmla="*/ 2230 w 2364"/>
                <a:gd name="T7" fmla="*/ 0 h 3060"/>
                <a:gd name="T8" fmla="*/ 2364 w 2364"/>
                <a:gd name="T9" fmla="*/ 2969 h 3060"/>
              </a:gdLst>
              <a:ahLst/>
              <a:cxnLst>
                <a:cxn ang="0">
                  <a:pos x="T0" y="T1"/>
                </a:cxn>
                <a:cxn ang="0">
                  <a:pos x="T2" y="T3"/>
                </a:cxn>
                <a:cxn ang="0">
                  <a:pos x="T4" y="T5"/>
                </a:cxn>
                <a:cxn ang="0">
                  <a:pos x="T6" y="T7"/>
                </a:cxn>
                <a:cxn ang="0">
                  <a:pos x="T8" y="T9"/>
                </a:cxn>
              </a:cxnLst>
              <a:rect l="0" t="0" r="r" b="b"/>
              <a:pathLst>
                <a:path w="2364" h="3060">
                  <a:moveTo>
                    <a:pt x="2364" y="2969"/>
                  </a:moveTo>
                  <a:lnTo>
                    <a:pt x="134" y="3060"/>
                  </a:lnTo>
                  <a:lnTo>
                    <a:pt x="0" y="91"/>
                  </a:lnTo>
                  <a:lnTo>
                    <a:pt x="2230" y="0"/>
                  </a:lnTo>
                  <a:lnTo>
                    <a:pt x="2364" y="29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3" name="Freeform 12">
              <a:extLst>
                <a:ext uri="{FF2B5EF4-FFF2-40B4-BE49-F238E27FC236}">
                  <a16:creationId xmlns:a16="http://schemas.microsoft.com/office/drawing/2014/main" id="{E13BD42B-1589-41AC-BFCE-64D1845492D4}"/>
                </a:ext>
              </a:extLst>
            </p:cNvPr>
            <p:cNvSpPr>
              <a:spLocks noEditPoints="1"/>
            </p:cNvSpPr>
            <p:nvPr/>
          </p:nvSpPr>
          <p:spPr bwMode="auto">
            <a:xfrm>
              <a:off x="1414108" y="621877"/>
              <a:ext cx="7305062" cy="9450734"/>
            </a:xfrm>
            <a:custGeom>
              <a:avLst/>
              <a:gdLst>
                <a:gd name="T0" fmla="*/ 134 w 2390"/>
                <a:gd name="T1" fmla="*/ 3092 h 3092"/>
                <a:gd name="T2" fmla="*/ 0 w 2390"/>
                <a:gd name="T3" fmla="*/ 95 h 3092"/>
                <a:gd name="T4" fmla="*/ 2253 w 2390"/>
                <a:gd name="T5" fmla="*/ 0 h 3092"/>
                <a:gd name="T6" fmla="*/ 2390 w 2390"/>
                <a:gd name="T7" fmla="*/ 2997 h 3092"/>
                <a:gd name="T8" fmla="*/ 134 w 2390"/>
                <a:gd name="T9" fmla="*/ 3092 h 3092"/>
                <a:gd name="T10" fmla="*/ 26 w 2390"/>
                <a:gd name="T11" fmla="*/ 120 h 3092"/>
                <a:gd name="T12" fmla="*/ 160 w 2390"/>
                <a:gd name="T13" fmla="*/ 3063 h 3092"/>
                <a:gd name="T14" fmla="*/ 2361 w 2390"/>
                <a:gd name="T15" fmla="*/ 2972 h 3092"/>
                <a:gd name="T16" fmla="*/ 2230 w 2390"/>
                <a:gd name="T17" fmla="*/ 28 h 3092"/>
                <a:gd name="T18" fmla="*/ 26 w 2390"/>
                <a:gd name="T19" fmla="*/ 120 h 3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0" h="3092">
                  <a:moveTo>
                    <a:pt x="134" y="3092"/>
                  </a:moveTo>
                  <a:lnTo>
                    <a:pt x="0" y="95"/>
                  </a:lnTo>
                  <a:lnTo>
                    <a:pt x="2253" y="0"/>
                  </a:lnTo>
                  <a:lnTo>
                    <a:pt x="2390" y="2997"/>
                  </a:lnTo>
                  <a:lnTo>
                    <a:pt x="134" y="3092"/>
                  </a:lnTo>
                  <a:close/>
                  <a:moveTo>
                    <a:pt x="26" y="120"/>
                  </a:moveTo>
                  <a:lnTo>
                    <a:pt x="160" y="3063"/>
                  </a:lnTo>
                  <a:lnTo>
                    <a:pt x="2361" y="2972"/>
                  </a:lnTo>
                  <a:lnTo>
                    <a:pt x="2230" y="28"/>
                  </a:lnTo>
                  <a:lnTo>
                    <a:pt x="26" y="120"/>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4" name="Rectangle 13">
              <a:extLst>
                <a:ext uri="{FF2B5EF4-FFF2-40B4-BE49-F238E27FC236}">
                  <a16:creationId xmlns:a16="http://schemas.microsoft.com/office/drawing/2014/main" id="{B64C0D6E-485B-45F8-A10C-54E764F75FEE}"/>
                </a:ext>
              </a:extLst>
            </p:cNvPr>
            <p:cNvSpPr>
              <a:spLocks noChangeArrowheads="1"/>
            </p:cNvSpPr>
            <p:nvPr/>
          </p:nvSpPr>
          <p:spPr bwMode="auto">
            <a:xfrm>
              <a:off x="1771718" y="823606"/>
              <a:ext cx="6857177" cy="1020780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5" name="Freeform 14">
              <a:extLst>
                <a:ext uri="{FF2B5EF4-FFF2-40B4-BE49-F238E27FC236}">
                  <a16:creationId xmlns:a16="http://schemas.microsoft.com/office/drawing/2014/main" id="{2B52BEA9-562C-411E-92B6-EE5402ABC40C}"/>
                </a:ext>
              </a:extLst>
            </p:cNvPr>
            <p:cNvSpPr>
              <a:spLocks noEditPoints="1"/>
            </p:cNvSpPr>
            <p:nvPr/>
          </p:nvSpPr>
          <p:spPr bwMode="auto">
            <a:xfrm>
              <a:off x="1733576" y="805267"/>
              <a:ext cx="6958962" cy="10306020"/>
            </a:xfrm>
            <a:custGeom>
              <a:avLst/>
              <a:gdLst>
                <a:gd name="T0" fmla="*/ 2302 w 2302"/>
                <a:gd name="T1" fmla="*/ 3050 h 3050"/>
                <a:gd name="T2" fmla="*/ 0 w 2302"/>
                <a:gd name="T3" fmla="*/ 3050 h 3050"/>
                <a:gd name="T4" fmla="*/ 0 w 2302"/>
                <a:gd name="T5" fmla="*/ 0 h 3050"/>
                <a:gd name="T6" fmla="*/ 2302 w 2302"/>
                <a:gd name="T7" fmla="*/ 0 h 3050"/>
                <a:gd name="T8" fmla="*/ 2302 w 2302"/>
                <a:gd name="T9" fmla="*/ 3050 h 3050"/>
                <a:gd name="T10" fmla="*/ 26 w 2302"/>
                <a:gd name="T11" fmla="*/ 3025 h 3050"/>
                <a:gd name="T12" fmla="*/ 2276 w 2302"/>
                <a:gd name="T13" fmla="*/ 3025 h 3050"/>
                <a:gd name="T14" fmla="*/ 2276 w 2302"/>
                <a:gd name="T15" fmla="*/ 25 h 3050"/>
                <a:gd name="T16" fmla="*/ 26 w 2302"/>
                <a:gd name="T17" fmla="*/ 25 h 3050"/>
                <a:gd name="T18" fmla="*/ 26 w 2302"/>
                <a:gd name="T19" fmla="*/ 3025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2" h="3050">
                  <a:moveTo>
                    <a:pt x="2302" y="3050"/>
                  </a:moveTo>
                  <a:lnTo>
                    <a:pt x="0" y="3050"/>
                  </a:lnTo>
                  <a:lnTo>
                    <a:pt x="0" y="0"/>
                  </a:lnTo>
                  <a:lnTo>
                    <a:pt x="2302" y="0"/>
                  </a:lnTo>
                  <a:lnTo>
                    <a:pt x="2302" y="3050"/>
                  </a:lnTo>
                  <a:close/>
                  <a:moveTo>
                    <a:pt x="26" y="3025"/>
                  </a:moveTo>
                  <a:lnTo>
                    <a:pt x="2276" y="3025"/>
                  </a:lnTo>
                  <a:lnTo>
                    <a:pt x="2276" y="25"/>
                  </a:lnTo>
                  <a:lnTo>
                    <a:pt x="26" y="25"/>
                  </a:lnTo>
                  <a:lnTo>
                    <a:pt x="26" y="3025"/>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6" name="Freeform 15">
              <a:extLst>
                <a:ext uri="{FF2B5EF4-FFF2-40B4-BE49-F238E27FC236}">
                  <a16:creationId xmlns:a16="http://schemas.microsoft.com/office/drawing/2014/main" id="{1AA5E4E5-C2DE-47C4-9AE7-A65D307848A2}"/>
                </a:ext>
              </a:extLst>
            </p:cNvPr>
            <p:cNvSpPr>
              <a:spLocks/>
            </p:cNvSpPr>
            <p:nvPr/>
          </p:nvSpPr>
          <p:spPr bwMode="auto">
            <a:xfrm>
              <a:off x="7566865" y="-99460"/>
              <a:ext cx="852767" cy="1329583"/>
            </a:xfrm>
            <a:custGeom>
              <a:avLst/>
              <a:gdLst>
                <a:gd name="T0" fmla="*/ 16 w 86"/>
                <a:gd name="T1" fmla="*/ 134 h 138"/>
                <a:gd name="T2" fmla="*/ 4 w 86"/>
                <a:gd name="T3" fmla="*/ 110 h 138"/>
                <a:gd name="T4" fmla="*/ 42 w 86"/>
                <a:gd name="T5" fmla="*/ 16 h 138"/>
                <a:gd name="T6" fmla="*/ 45 w 86"/>
                <a:gd name="T7" fmla="*/ 15 h 138"/>
                <a:gd name="T8" fmla="*/ 45 w 86"/>
                <a:gd name="T9" fmla="*/ 15 h 138"/>
                <a:gd name="T10" fmla="*/ 46 w 86"/>
                <a:gd name="T11" fmla="*/ 18 h 138"/>
                <a:gd name="T12" fmla="*/ 8 w 86"/>
                <a:gd name="T13" fmla="*/ 112 h 138"/>
                <a:gd name="T14" fmla="*/ 17 w 86"/>
                <a:gd name="T15" fmla="*/ 130 h 138"/>
                <a:gd name="T16" fmla="*/ 37 w 86"/>
                <a:gd name="T17" fmla="*/ 124 h 138"/>
                <a:gd name="T18" fmla="*/ 78 w 86"/>
                <a:gd name="T19" fmla="*/ 22 h 138"/>
                <a:gd name="T20" fmla="*/ 72 w 86"/>
                <a:gd name="T21" fmla="*/ 6 h 138"/>
                <a:gd name="T22" fmla="*/ 58 w 86"/>
                <a:gd name="T23" fmla="*/ 13 h 138"/>
                <a:gd name="T24" fmla="*/ 21 w 86"/>
                <a:gd name="T25" fmla="*/ 103 h 138"/>
                <a:gd name="T26" fmla="*/ 23 w 86"/>
                <a:gd name="T27" fmla="*/ 115 h 138"/>
                <a:gd name="T28" fmla="*/ 33 w 86"/>
                <a:gd name="T29" fmla="*/ 108 h 138"/>
                <a:gd name="T30" fmla="*/ 58 w 86"/>
                <a:gd name="T31" fmla="*/ 47 h 138"/>
                <a:gd name="T32" fmla="*/ 60 w 86"/>
                <a:gd name="T33" fmla="*/ 46 h 138"/>
                <a:gd name="T34" fmla="*/ 61 w 86"/>
                <a:gd name="T35" fmla="*/ 49 h 138"/>
                <a:gd name="T36" fmla="*/ 37 w 86"/>
                <a:gd name="T37" fmla="*/ 109 h 138"/>
                <a:gd name="T38" fmla="*/ 22 w 86"/>
                <a:gd name="T39" fmla="*/ 118 h 138"/>
                <a:gd name="T40" fmla="*/ 18 w 86"/>
                <a:gd name="T41" fmla="*/ 102 h 138"/>
                <a:gd name="T42" fmla="*/ 54 w 86"/>
                <a:gd name="T43" fmla="*/ 12 h 138"/>
                <a:gd name="T44" fmla="*/ 74 w 86"/>
                <a:gd name="T45" fmla="*/ 3 h 138"/>
                <a:gd name="T46" fmla="*/ 82 w 86"/>
                <a:gd name="T47" fmla="*/ 24 h 138"/>
                <a:gd name="T48" fmla="*/ 41 w 86"/>
                <a:gd name="T49" fmla="*/ 125 h 138"/>
                <a:gd name="T50" fmla="*/ 16 w 86"/>
                <a:gd name="T51" fmla="*/ 13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38">
                  <a:moveTo>
                    <a:pt x="16" y="134"/>
                  </a:moveTo>
                  <a:cubicBezTo>
                    <a:pt x="7" y="130"/>
                    <a:pt x="0" y="121"/>
                    <a:pt x="4" y="110"/>
                  </a:cubicBezTo>
                  <a:cubicBezTo>
                    <a:pt x="42" y="16"/>
                    <a:pt x="42" y="16"/>
                    <a:pt x="42" y="16"/>
                  </a:cubicBezTo>
                  <a:cubicBezTo>
                    <a:pt x="43" y="15"/>
                    <a:pt x="44" y="15"/>
                    <a:pt x="45" y="15"/>
                  </a:cubicBezTo>
                  <a:cubicBezTo>
                    <a:pt x="45" y="15"/>
                    <a:pt x="45" y="15"/>
                    <a:pt x="45" y="15"/>
                  </a:cubicBezTo>
                  <a:cubicBezTo>
                    <a:pt x="46" y="16"/>
                    <a:pt x="46" y="17"/>
                    <a:pt x="46" y="18"/>
                  </a:cubicBezTo>
                  <a:cubicBezTo>
                    <a:pt x="8" y="112"/>
                    <a:pt x="8" y="112"/>
                    <a:pt x="8" y="112"/>
                  </a:cubicBezTo>
                  <a:cubicBezTo>
                    <a:pt x="4" y="120"/>
                    <a:pt x="10" y="128"/>
                    <a:pt x="17" y="130"/>
                  </a:cubicBezTo>
                  <a:cubicBezTo>
                    <a:pt x="24" y="133"/>
                    <a:pt x="34" y="132"/>
                    <a:pt x="37" y="124"/>
                  </a:cubicBezTo>
                  <a:cubicBezTo>
                    <a:pt x="78" y="22"/>
                    <a:pt x="78" y="22"/>
                    <a:pt x="78" y="22"/>
                  </a:cubicBezTo>
                  <a:cubicBezTo>
                    <a:pt x="81" y="14"/>
                    <a:pt x="77" y="8"/>
                    <a:pt x="72" y="6"/>
                  </a:cubicBezTo>
                  <a:cubicBezTo>
                    <a:pt x="68" y="4"/>
                    <a:pt x="61" y="6"/>
                    <a:pt x="58" y="13"/>
                  </a:cubicBezTo>
                  <a:cubicBezTo>
                    <a:pt x="21" y="103"/>
                    <a:pt x="21" y="103"/>
                    <a:pt x="21" y="103"/>
                  </a:cubicBezTo>
                  <a:cubicBezTo>
                    <a:pt x="19" y="110"/>
                    <a:pt x="21" y="114"/>
                    <a:pt x="23" y="115"/>
                  </a:cubicBezTo>
                  <a:cubicBezTo>
                    <a:pt x="26" y="116"/>
                    <a:pt x="31" y="114"/>
                    <a:pt x="33" y="108"/>
                  </a:cubicBezTo>
                  <a:cubicBezTo>
                    <a:pt x="58" y="47"/>
                    <a:pt x="58" y="47"/>
                    <a:pt x="58" y="47"/>
                  </a:cubicBezTo>
                  <a:cubicBezTo>
                    <a:pt x="58" y="46"/>
                    <a:pt x="59" y="46"/>
                    <a:pt x="60" y="46"/>
                  </a:cubicBezTo>
                  <a:cubicBezTo>
                    <a:pt x="61" y="47"/>
                    <a:pt x="62" y="48"/>
                    <a:pt x="61" y="49"/>
                  </a:cubicBezTo>
                  <a:cubicBezTo>
                    <a:pt x="37" y="109"/>
                    <a:pt x="37" y="109"/>
                    <a:pt x="37" y="109"/>
                  </a:cubicBezTo>
                  <a:cubicBezTo>
                    <a:pt x="33" y="118"/>
                    <a:pt x="27" y="120"/>
                    <a:pt x="22" y="118"/>
                  </a:cubicBezTo>
                  <a:cubicBezTo>
                    <a:pt x="17" y="117"/>
                    <a:pt x="14" y="111"/>
                    <a:pt x="18" y="102"/>
                  </a:cubicBezTo>
                  <a:cubicBezTo>
                    <a:pt x="54" y="12"/>
                    <a:pt x="54" y="12"/>
                    <a:pt x="54" y="12"/>
                  </a:cubicBezTo>
                  <a:cubicBezTo>
                    <a:pt x="58" y="2"/>
                    <a:pt x="67" y="0"/>
                    <a:pt x="74" y="3"/>
                  </a:cubicBezTo>
                  <a:cubicBezTo>
                    <a:pt x="81" y="6"/>
                    <a:pt x="86" y="14"/>
                    <a:pt x="82" y="24"/>
                  </a:cubicBezTo>
                  <a:cubicBezTo>
                    <a:pt x="41" y="125"/>
                    <a:pt x="41" y="125"/>
                    <a:pt x="41" y="125"/>
                  </a:cubicBezTo>
                  <a:cubicBezTo>
                    <a:pt x="36" y="136"/>
                    <a:pt x="25" y="138"/>
                    <a:pt x="16" y="134"/>
                  </a:cubicBezTo>
                  <a:close/>
                </a:path>
              </a:pathLst>
            </a:custGeom>
            <a:solidFill>
              <a:srgbClr val="FFB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Arial" panose="020B0604020202020204" pitchFamily="34" charset="0"/>
              </a:endParaRPr>
            </a:p>
          </p:txBody>
        </p:sp>
        <p:sp>
          <p:nvSpPr>
            <p:cNvPr id="17" name="Content Placeholder 2">
              <a:extLst>
                <a:ext uri="{FF2B5EF4-FFF2-40B4-BE49-F238E27FC236}">
                  <a16:creationId xmlns:a16="http://schemas.microsoft.com/office/drawing/2014/main" id="{E5EDC723-0A69-4E72-B699-0FE8E1DBC710}"/>
                </a:ext>
              </a:extLst>
            </p:cNvPr>
            <p:cNvSpPr txBox="1">
              <a:spLocks/>
            </p:cNvSpPr>
            <p:nvPr/>
          </p:nvSpPr>
          <p:spPr>
            <a:xfrm>
              <a:off x="2076450" y="1811346"/>
              <a:ext cx="6187807" cy="4557611"/>
            </a:xfrm>
            <a:prstGeom prst="rect">
              <a:avLst/>
            </a:prstGeom>
          </p:spPr>
          <p:txBody>
            <a:bodyPr vert="horz" lIns="91440" tIns="45720" rIns="91440" bIns="45720" rtlCol="0">
              <a:normAutofit fontScale="47500" lnSpcReduction="20000"/>
            </a:bodyPr>
            <a:lstStyle>
              <a:lvl1pPr marL="357188" indent="-357188" algn="l" defTabSz="914400" rtl="0" eaLnBrk="1" latinLnBrk="0" hangingPunct="1">
                <a:lnSpc>
                  <a:spcPct val="90000"/>
                </a:lnSpc>
                <a:spcBef>
                  <a:spcPts val="1000"/>
                </a:spcBef>
                <a:buFontTx/>
                <a:buBlip>
                  <a:blip r:embed="rId3"/>
                </a:buBlip>
                <a:defRPr sz="2000" kern="1200">
                  <a:solidFill>
                    <a:schemeClr val="tx1"/>
                  </a:solidFill>
                  <a:latin typeface="+mn-lt"/>
                  <a:ea typeface="+mn-ea"/>
                  <a:cs typeface="+mn-cs"/>
                </a:defRPr>
              </a:lvl1pPr>
              <a:lvl2pPr marL="804863" indent="-347663"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4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GB" b="1" dirty="0">
                  <a:latin typeface="Arial" panose="020B0604020202020204" pitchFamily="34" charset="0"/>
                </a:rPr>
                <a:t>How the GDPR works</a:t>
              </a:r>
            </a:p>
            <a:p>
              <a:pPr>
                <a:lnSpc>
                  <a:spcPts val="1200"/>
                </a:lnSpc>
              </a:pPr>
              <a:r>
                <a:rPr lang="en-GB" dirty="0">
                  <a:latin typeface="Arial" panose="020B0604020202020204" pitchFamily="34" charset="0"/>
                </a:rPr>
                <a:t>The </a:t>
              </a:r>
              <a:r>
                <a:rPr lang="en-GB" i="1" dirty="0">
                  <a:latin typeface="Arial" panose="020B0604020202020204" pitchFamily="34" charset="0"/>
                </a:rPr>
                <a:t>GDPR</a:t>
              </a:r>
              <a:r>
                <a:rPr lang="en-GB" dirty="0">
                  <a:latin typeface="Arial" panose="020B0604020202020204" pitchFamily="34" charset="0"/>
                </a:rPr>
                <a:t> was developed to strengthen pre-existing laws based on giving protection and laying down rules about how </a:t>
              </a:r>
              <a:r>
                <a:rPr lang="en-GB" i="1" dirty="0">
                  <a:latin typeface="Arial" panose="020B0604020202020204" pitchFamily="34" charset="0"/>
                </a:rPr>
                <a:t>data</a:t>
              </a:r>
              <a:r>
                <a:rPr lang="en-GB" dirty="0">
                  <a:latin typeface="Arial" panose="020B0604020202020204" pitchFamily="34" charset="0"/>
                </a:rPr>
                <a:t> about people can be used.</a:t>
              </a:r>
            </a:p>
            <a:p>
              <a:pPr>
                <a:lnSpc>
                  <a:spcPts val="1200"/>
                </a:lnSpc>
              </a:pPr>
              <a:r>
                <a:rPr lang="en-GB" dirty="0">
                  <a:latin typeface="Arial" panose="020B0604020202020204" pitchFamily="34" charset="0"/>
                </a:rPr>
                <a:t>The New Regulation covers </a:t>
              </a:r>
              <a:r>
                <a:rPr lang="en-GB" i="1" dirty="0">
                  <a:latin typeface="Arial" panose="020B0604020202020204" pitchFamily="34" charset="0"/>
                </a:rPr>
                <a:t>information</a:t>
              </a:r>
              <a:r>
                <a:rPr lang="en-GB" dirty="0">
                  <a:latin typeface="Arial" panose="020B0604020202020204" pitchFamily="34" charset="0"/>
                </a:rPr>
                <a:t> or data stored on a computer or an organised paper filing system about living people.</a:t>
              </a:r>
            </a:p>
            <a:p>
              <a:r>
                <a:rPr lang="en-GB" dirty="0">
                  <a:latin typeface="Arial" panose="020B0604020202020204" pitchFamily="34" charset="0"/>
                </a:rPr>
                <a:t>The basic way it works is by:</a:t>
              </a:r>
            </a:p>
            <a:p>
              <a:pPr marL="514350" indent="-514350">
                <a:buFont typeface="+mj-lt"/>
                <a:buAutoNum type="arabicPeriod"/>
              </a:pPr>
              <a:r>
                <a:rPr lang="en-GB" b="1" dirty="0">
                  <a:latin typeface="Arial" panose="020B0604020202020204" pitchFamily="34" charset="0"/>
                </a:rPr>
                <a:t>Setting up rules that people have to follow </a:t>
              </a:r>
            </a:p>
            <a:p>
              <a:pPr marL="514350" indent="-514350">
                <a:buFont typeface="+mj-lt"/>
                <a:buAutoNum type="arabicPeriod"/>
              </a:pPr>
              <a:r>
                <a:rPr lang="en-GB" b="1" dirty="0">
                  <a:latin typeface="Arial" panose="020B0604020202020204" pitchFamily="34" charset="0"/>
                </a:rPr>
                <a:t>Having an Information Commissioner to enforce the rules</a:t>
              </a:r>
            </a:p>
            <a:p>
              <a:pPr marL="514350" indent="-514350">
                <a:buFont typeface="+mj-lt"/>
                <a:buAutoNum type="arabicPeriod"/>
              </a:pPr>
              <a:r>
                <a:rPr lang="en-GB" b="1" dirty="0">
                  <a:latin typeface="Arial" panose="020B0604020202020204" pitchFamily="34" charset="0"/>
                </a:rPr>
                <a:t>It does not stop companies storing information about people.</a:t>
              </a:r>
            </a:p>
            <a:p>
              <a:endParaRPr lang="en-GB" dirty="0">
                <a:latin typeface="Arial" panose="020B0604020202020204" pitchFamily="34" charset="0"/>
              </a:endParaRPr>
            </a:p>
            <a:p>
              <a:pPr marL="0" indent="0">
                <a:buFontTx/>
                <a:buNone/>
              </a:pPr>
              <a:r>
                <a:rPr lang="en-GB" u="sng" dirty="0">
                  <a:latin typeface="Arial" panose="020B0604020202020204" pitchFamily="34" charset="0"/>
                </a:rPr>
                <a:t>It does makes them follow rules:</a:t>
              </a:r>
              <a:br>
                <a:rPr lang="en-GB" dirty="0">
                  <a:latin typeface="Arial" panose="020B0604020202020204" pitchFamily="34" charset="0"/>
                </a:rPr>
              </a:br>
              <a:endParaRPr lang="en-GB" dirty="0">
                <a:latin typeface="Arial" panose="020B0604020202020204" pitchFamily="34" charset="0"/>
              </a:endParaRPr>
            </a:p>
            <a:p>
              <a:pPr marL="514350" indent="-514350">
                <a:buFont typeface="+mj-lt"/>
                <a:buAutoNum type="arabicPeriod"/>
              </a:pPr>
              <a:r>
                <a:rPr lang="en-GB" b="1" dirty="0">
                  <a:latin typeface="Arial" panose="020B0604020202020204" pitchFamily="34" charset="0"/>
                </a:rPr>
                <a:t>The roles of those involved</a:t>
              </a:r>
            </a:p>
            <a:p>
              <a:pPr marL="514350" indent="-514350">
                <a:lnSpc>
                  <a:spcPts val="1200"/>
                </a:lnSpc>
                <a:buFont typeface="+mj-lt"/>
                <a:buAutoNum type="arabicPeriod"/>
              </a:pPr>
              <a:r>
                <a:rPr lang="en-GB" dirty="0">
                  <a:latin typeface="Arial" panose="020B0604020202020204" pitchFamily="34" charset="0"/>
                </a:rPr>
                <a:t>The </a:t>
              </a:r>
              <a:r>
                <a:rPr lang="en-GB" b="1" dirty="0">
                  <a:latin typeface="Arial" panose="020B0604020202020204" pitchFamily="34" charset="0"/>
                </a:rPr>
                <a:t>Information Commissioner</a:t>
              </a:r>
              <a:r>
                <a:rPr lang="en-GB" dirty="0">
                  <a:latin typeface="Arial" panose="020B0604020202020204" pitchFamily="34" charset="0"/>
                </a:rPr>
                <a:t> is the person (and his/her office) who has powers to </a:t>
              </a:r>
              <a:br>
                <a:rPr lang="en-GB" dirty="0">
                  <a:latin typeface="Arial" panose="020B0604020202020204" pitchFamily="34" charset="0"/>
                </a:rPr>
              </a:br>
              <a:r>
                <a:rPr lang="en-GB" dirty="0">
                  <a:latin typeface="Arial" panose="020B0604020202020204" pitchFamily="34" charset="0"/>
                </a:rPr>
                <a:t>enforce the Regulation. </a:t>
              </a:r>
            </a:p>
            <a:p>
              <a:pPr marL="514350" indent="-514350">
                <a:buFont typeface="+mj-lt"/>
                <a:buAutoNum type="arabicPeriod"/>
              </a:pPr>
              <a:r>
                <a:rPr lang="en-GB" dirty="0">
                  <a:latin typeface="Arial" panose="020B0604020202020204" pitchFamily="34" charset="0"/>
                </a:rPr>
                <a:t>A </a:t>
              </a:r>
              <a:r>
                <a:rPr lang="en-GB" b="1" dirty="0">
                  <a:latin typeface="Arial" panose="020B0604020202020204" pitchFamily="34" charset="0"/>
                </a:rPr>
                <a:t>data controller</a:t>
              </a:r>
              <a:r>
                <a:rPr lang="en-GB" dirty="0">
                  <a:latin typeface="Arial" panose="020B0604020202020204" pitchFamily="34" charset="0"/>
                </a:rPr>
                <a:t> is a person or company that collects and keeps data about people. </a:t>
              </a:r>
            </a:p>
            <a:p>
              <a:pPr marL="514350" indent="-514350">
                <a:buFont typeface="+mj-lt"/>
                <a:buAutoNum type="arabicPeriod"/>
              </a:pPr>
              <a:r>
                <a:rPr lang="en-GB" sz="2100" dirty="0">
                  <a:latin typeface="Arial" panose="020B0604020202020204" pitchFamily="34" charset="0"/>
                </a:rPr>
                <a:t>A </a:t>
              </a:r>
              <a:r>
                <a:rPr lang="en-GB" sz="2100" b="1" dirty="0">
                  <a:latin typeface="Arial" panose="020B0604020202020204" pitchFamily="34" charset="0"/>
                </a:rPr>
                <a:t>data processor </a:t>
              </a:r>
              <a:r>
                <a:rPr lang="en-GB" sz="2100" dirty="0">
                  <a:latin typeface="Arial" panose="020B0604020202020204" pitchFamily="34" charset="0"/>
                </a:rPr>
                <a:t>is a person or company that processes the data on behalf of the data controller.</a:t>
              </a:r>
            </a:p>
            <a:p>
              <a:pPr marL="514350" indent="-514350">
                <a:lnSpc>
                  <a:spcPts val="1200"/>
                </a:lnSpc>
                <a:buFont typeface="+mj-lt"/>
                <a:buAutoNum type="arabicPeriod"/>
              </a:pPr>
              <a:r>
                <a:rPr lang="en-GB" sz="2100" dirty="0">
                  <a:latin typeface="Arial" panose="020B0604020202020204" pitchFamily="34" charset="0"/>
                </a:rPr>
                <a:t>A </a:t>
              </a:r>
              <a:r>
                <a:rPr lang="en-GB" sz="2100" b="1" dirty="0">
                  <a:latin typeface="Arial" panose="020B0604020202020204" pitchFamily="34" charset="0"/>
                </a:rPr>
                <a:t>data subject</a:t>
              </a:r>
              <a:r>
                <a:rPr lang="en-GB" sz="2100" dirty="0">
                  <a:latin typeface="Arial" panose="020B0604020202020204" pitchFamily="34" charset="0"/>
                </a:rPr>
                <a:t> is </a:t>
              </a:r>
              <a:r>
                <a:rPr lang="en-GB" dirty="0">
                  <a:latin typeface="Arial" panose="020B0604020202020204" pitchFamily="34" charset="0"/>
                </a:rPr>
                <a:t>someone who has data about them stored somewhere, outside of their direct control. For example, a bank stores its customers' names, addresses and phone numbers. This makes us all data subjects as there can be few people in the UK who do not feature in computer records somewhere.</a:t>
              </a:r>
            </a:p>
            <a:p>
              <a:endParaRPr lang="en-GB" dirty="0">
                <a:latin typeface="Arial" panose="020B0604020202020204" pitchFamily="34" charset="0"/>
              </a:endParaRPr>
            </a:p>
          </p:txBody>
        </p:sp>
        <p:sp>
          <p:nvSpPr>
            <p:cNvPr id="18" name="Title 1">
              <a:extLst>
                <a:ext uri="{FF2B5EF4-FFF2-40B4-BE49-F238E27FC236}">
                  <a16:creationId xmlns:a16="http://schemas.microsoft.com/office/drawing/2014/main" id="{D7BFE8AF-CD75-4045-BA42-1B46D853EBAB}"/>
                </a:ext>
              </a:extLst>
            </p:cNvPr>
            <p:cNvSpPr txBox="1">
              <a:spLocks/>
            </p:cNvSpPr>
            <p:nvPr/>
          </p:nvSpPr>
          <p:spPr>
            <a:xfrm>
              <a:off x="2091070" y="1404830"/>
              <a:ext cx="6105525" cy="240980"/>
            </a:xfrm>
            <a:prstGeom prst="rect">
              <a:avLst/>
            </a:prstGeom>
          </p:spPr>
          <p:txBody>
            <a:bodyPr anchor="ctr"/>
            <a:lstStyle>
              <a:lvl1pPr algn="l" defTabSz="914400" rtl="0" eaLnBrk="1" latinLnBrk="0" hangingPunct="1">
                <a:lnSpc>
                  <a:spcPct val="90000"/>
                </a:lnSpc>
                <a:spcBef>
                  <a:spcPct val="0"/>
                </a:spcBef>
                <a:buNone/>
                <a:defRPr sz="4000" b="1" kern="1200" cap="all" spc="-100" baseline="0">
                  <a:solidFill>
                    <a:schemeClr val="tx2"/>
                  </a:solidFill>
                  <a:latin typeface="+mj-lt"/>
                  <a:ea typeface="+mj-ea"/>
                  <a:cs typeface="+mj-cs"/>
                </a:defRPr>
              </a:lvl1pPr>
            </a:lstStyle>
            <a:p>
              <a:r>
                <a:rPr lang="en-GB" sz="3200" dirty="0">
                  <a:latin typeface="Arial" panose="020B0604020202020204" pitchFamily="34" charset="0"/>
                </a:rPr>
                <a:t>THE GDPR </a:t>
              </a:r>
              <a:r>
                <a:rPr lang="en-GB" sz="1800" dirty="0">
                  <a:latin typeface="Arial" panose="020B0604020202020204" pitchFamily="34" charset="0"/>
                </a:rPr>
                <a:t>(</a:t>
              </a:r>
              <a:r>
                <a:rPr lang="en-GB" sz="1400" dirty="0">
                  <a:latin typeface="Arial" panose="020B0604020202020204" pitchFamily="34" charset="0"/>
                </a:rPr>
                <a:t>General data protection regulation) </a:t>
              </a:r>
              <a:endParaRPr lang="en-GB" sz="3200" dirty="0">
                <a:latin typeface="Arial" panose="020B0604020202020204" pitchFamily="34" charset="0"/>
              </a:endParaRPr>
            </a:p>
          </p:txBody>
        </p:sp>
        <p:sp>
          <p:nvSpPr>
            <p:cNvPr id="19" name="Content Placeholder 2">
              <a:extLst>
                <a:ext uri="{FF2B5EF4-FFF2-40B4-BE49-F238E27FC236}">
                  <a16:creationId xmlns:a16="http://schemas.microsoft.com/office/drawing/2014/main" id="{2C046D60-6E81-47DC-83EE-5B7B407C32F4}"/>
                </a:ext>
              </a:extLst>
            </p:cNvPr>
            <p:cNvSpPr txBox="1">
              <a:spLocks/>
            </p:cNvSpPr>
            <p:nvPr/>
          </p:nvSpPr>
          <p:spPr>
            <a:xfrm>
              <a:off x="2091070" y="6387296"/>
              <a:ext cx="6412604" cy="4576732"/>
            </a:xfrm>
            <a:prstGeom prst="rect">
              <a:avLst/>
            </a:prstGeom>
          </p:spPr>
          <p:txBody>
            <a:bodyPr vert="horz" lIns="91440" tIns="45720" rIns="91440" bIns="45720" rtlCol="0">
              <a:normAutofit fontScale="55000" lnSpcReduction="20000"/>
            </a:bodyPr>
            <a:lstStyle>
              <a:lvl1pPr marL="357188" indent="-357188" algn="l" defTabSz="914400" rtl="0" eaLnBrk="1" latinLnBrk="0" hangingPunct="1">
                <a:lnSpc>
                  <a:spcPct val="90000"/>
                </a:lnSpc>
                <a:spcBef>
                  <a:spcPts val="1000"/>
                </a:spcBef>
                <a:buFontTx/>
                <a:buBlip>
                  <a:blip r:embed="rId3"/>
                </a:buBlip>
                <a:defRPr sz="2000" kern="1200">
                  <a:solidFill>
                    <a:schemeClr val="tx1"/>
                  </a:solidFill>
                  <a:latin typeface="+mn-lt"/>
                  <a:ea typeface="+mn-ea"/>
                  <a:cs typeface="+mn-cs"/>
                </a:defRPr>
              </a:lvl1pPr>
              <a:lvl2pPr marL="804863" indent="-347663"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3pPr>
              <a:lvl4pPr marL="1704975" indent="-333375" algn="l" defTabSz="914400" rtl="0" eaLnBrk="1" latinLnBrk="0" hangingPunct="1">
                <a:lnSpc>
                  <a:spcPct val="90000"/>
                </a:lnSpc>
                <a:spcBef>
                  <a:spcPts val="500"/>
                </a:spcBef>
                <a:buFontTx/>
                <a:buBlip>
                  <a:blip r:embed="rId3"/>
                </a:buBlip>
                <a:defRPr sz="1400" kern="1200">
                  <a:solidFill>
                    <a:schemeClr val="tx1"/>
                  </a:solidFill>
                  <a:latin typeface="+mn-lt"/>
                  <a:ea typeface="+mn-ea"/>
                  <a:cs typeface="+mn-cs"/>
                </a:defRPr>
              </a:lvl4pPr>
              <a:lvl5pPr marL="2152650" indent="-323850" algn="l" defTabSz="914400" rtl="0" eaLnBrk="1" latinLnBrk="0" hangingPunct="1">
                <a:lnSpc>
                  <a:spcPct val="90000"/>
                </a:lnSpc>
                <a:spcBef>
                  <a:spcPts val="500"/>
                </a:spcBef>
                <a:buFontTx/>
                <a:buBlip>
                  <a:blip r:embed="rId3"/>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b="1" dirty="0">
                  <a:latin typeface="Arial" panose="020B0604020202020204" pitchFamily="34" charset="0"/>
                </a:rPr>
                <a:t>The Six Data Protection Principles</a:t>
              </a:r>
              <a:br>
                <a:rPr lang="en-GB" sz="1600" b="1" dirty="0">
                  <a:latin typeface="Arial" panose="020B0604020202020204" pitchFamily="34" charset="0"/>
                </a:rPr>
              </a:br>
              <a:endParaRPr lang="en-GB" sz="1600" b="1" dirty="0">
                <a:latin typeface="Arial" panose="020B0604020202020204" pitchFamily="34" charset="0"/>
              </a:endParaRPr>
            </a:p>
            <a:p>
              <a:pPr marL="0" indent="0">
                <a:buNone/>
              </a:pPr>
              <a:r>
                <a:rPr lang="en-GB" sz="2200" dirty="0">
                  <a:latin typeface="Arial" panose="020B0604020202020204" pitchFamily="34" charset="0"/>
                </a:rPr>
                <a:t>For the personal data that controllers store and process:</a:t>
              </a:r>
            </a:p>
            <a:p>
              <a:pPr marL="457200" indent="-457200">
                <a:buFont typeface="+mj-lt"/>
                <a:buAutoNum type="arabicPeriod"/>
              </a:pPr>
              <a:endParaRPr lang="en-GB" sz="1100" dirty="0">
                <a:latin typeface="Arial" panose="020B0604020202020204" pitchFamily="34" charset="0"/>
              </a:endParaRPr>
            </a:p>
            <a:p>
              <a:pPr marL="457200" indent="-457200" fontAlgn="base">
                <a:buFont typeface="+mj-lt"/>
                <a:buAutoNum type="arabicPeriod"/>
              </a:pPr>
              <a:r>
                <a:rPr lang="en-GB" b="1" dirty="0">
                  <a:latin typeface="Arial" panose="020B0604020202020204" pitchFamily="34" charset="0"/>
                </a:rPr>
                <a:t>Lawfulness, fairness and transparency</a:t>
              </a:r>
              <a:br>
                <a:rPr lang="en-GB" b="1" dirty="0">
                  <a:latin typeface="Arial" panose="020B0604020202020204" pitchFamily="34" charset="0"/>
                </a:rPr>
              </a:br>
              <a:r>
                <a:rPr lang="en-GB" dirty="0">
                  <a:latin typeface="Arial" panose="020B0604020202020204" pitchFamily="34" charset="0"/>
                </a:rPr>
                <a:t>Tell the subject what data processing will be done. What is processed must match up with how it has been described.</a:t>
              </a:r>
            </a:p>
            <a:p>
              <a:pPr marL="457200" indent="-457200">
                <a:buFont typeface="+mj-lt"/>
                <a:buAutoNum type="arabicPeriod"/>
              </a:pPr>
              <a:r>
                <a:rPr lang="en-GB" b="1" dirty="0">
                  <a:latin typeface="Arial" panose="020B0604020202020204" pitchFamily="34" charset="0"/>
                </a:rPr>
                <a:t>Purpose limitations</a:t>
              </a:r>
              <a:br>
                <a:rPr lang="en-GB" b="1" dirty="0">
                  <a:latin typeface="Arial" panose="020B0604020202020204" pitchFamily="34" charset="0"/>
                </a:rPr>
              </a:br>
              <a:r>
                <a:rPr lang="en-GB" dirty="0">
                  <a:latin typeface="Arial" panose="020B0604020202020204" pitchFamily="34" charset="0"/>
                </a:rPr>
                <a:t>Personal data can only be obtained for “specified, explicit and legitimate purposes”. Data can only be used for a specific processing purpose that the subject has been made aware of and no other, without further consent.</a:t>
              </a:r>
            </a:p>
            <a:p>
              <a:pPr marL="457200" indent="-457200">
                <a:buFont typeface="+mj-lt"/>
                <a:buAutoNum type="arabicPeriod"/>
              </a:pPr>
              <a:r>
                <a:rPr lang="en-GB" b="1" dirty="0">
                  <a:latin typeface="Arial" panose="020B0604020202020204" pitchFamily="34" charset="0"/>
                </a:rPr>
                <a:t>Data minimisation</a:t>
              </a:r>
              <a:br>
                <a:rPr lang="en-GB" b="1" dirty="0">
                  <a:latin typeface="Arial" panose="020B0604020202020204" pitchFamily="34" charset="0"/>
                </a:rPr>
              </a:br>
              <a:r>
                <a:rPr lang="en-GB" dirty="0">
                  <a:latin typeface="Arial" panose="020B0604020202020204" pitchFamily="34" charset="0"/>
                </a:rPr>
                <a:t>Data collected on a subject should be “adequate, relevant and limited to what is necessary in relation to the purposes for which they are processed”. In other words, no more than the minimum amount of data should be kept for specific processing.</a:t>
              </a:r>
            </a:p>
            <a:p>
              <a:pPr marL="457200" indent="-457200">
                <a:buFont typeface="+mj-lt"/>
                <a:buAutoNum type="arabicPeriod"/>
              </a:pPr>
              <a:r>
                <a:rPr lang="en-GB" b="1" dirty="0">
                  <a:latin typeface="Arial" panose="020B0604020202020204" pitchFamily="34" charset="0"/>
                </a:rPr>
                <a:t>Accuracy</a:t>
              </a:r>
              <a:br>
                <a:rPr lang="en-GB" b="1" dirty="0">
                  <a:latin typeface="Arial" panose="020B0604020202020204" pitchFamily="34" charset="0"/>
                </a:rPr>
              </a:br>
              <a:r>
                <a:rPr lang="en-GB" dirty="0">
                  <a:latin typeface="Arial" panose="020B0604020202020204" pitchFamily="34" charset="0"/>
                </a:rPr>
                <a:t>Data must be “accurate and where necessary kept up to date”. Baselining ensures good protection and protection against identity theft. Data holders should build rectification processes into data management / archiving activities for subject data. </a:t>
              </a:r>
            </a:p>
            <a:p>
              <a:pPr marL="457200" indent="-457200">
                <a:buFont typeface="+mj-lt"/>
                <a:buAutoNum type="arabicPeriod"/>
              </a:pPr>
              <a:r>
                <a:rPr lang="en-GB" b="1" dirty="0">
                  <a:latin typeface="Arial" panose="020B0604020202020204" pitchFamily="34" charset="0"/>
                </a:rPr>
                <a:t>Storage limitations</a:t>
              </a:r>
              <a:br>
                <a:rPr lang="en-GB" b="1" dirty="0">
                  <a:latin typeface="Arial" panose="020B0604020202020204" pitchFamily="34" charset="0"/>
                </a:rPr>
              </a:br>
              <a:r>
                <a:rPr lang="en-GB" dirty="0">
                  <a:latin typeface="Arial" panose="020B0604020202020204" pitchFamily="34" charset="0"/>
                </a:rPr>
                <a:t>Regulator expects personal data is “kept in a form which permits identification of data subjects for no longer than necessary”. In summary, data no longer required should</a:t>
              </a:r>
              <a:br>
                <a:rPr lang="en-GB" dirty="0">
                  <a:latin typeface="Arial" panose="020B0604020202020204" pitchFamily="34" charset="0"/>
                </a:rPr>
              </a:br>
              <a:r>
                <a:rPr lang="en-GB" dirty="0">
                  <a:latin typeface="Arial" panose="020B0604020202020204" pitchFamily="34" charset="0"/>
                </a:rPr>
                <a:t>be removed.</a:t>
              </a:r>
            </a:p>
            <a:p>
              <a:pPr marL="457200" indent="-457200">
                <a:buFont typeface="+mj-lt"/>
                <a:buAutoNum type="arabicPeriod"/>
              </a:pPr>
              <a:r>
                <a:rPr lang="en-GB" b="1" dirty="0">
                  <a:latin typeface="Arial" panose="020B0604020202020204" pitchFamily="34" charset="0"/>
                </a:rPr>
                <a:t>Integrity and confidentiality</a:t>
              </a:r>
              <a:br>
                <a:rPr lang="en-GB" b="1" dirty="0">
                  <a:latin typeface="Arial" panose="020B0604020202020204" pitchFamily="34" charset="0"/>
                </a:rPr>
              </a:br>
              <a:r>
                <a:rPr lang="en-GB" dirty="0">
                  <a:latin typeface="Arial" panose="020B0604020202020204" pitchFamily="34" charset="0"/>
                </a:rPr>
                <a:t>Requires processors to handle data “in a manner [ensuring] appropriate security of the personal data including protection against unlawful processing or accidental loss, destruction or damage.”</a:t>
              </a:r>
            </a:p>
          </p:txBody>
        </p:sp>
      </p:grpSp>
    </p:spTree>
    <p:extLst>
      <p:ext uri="{BB962C8B-B14F-4D97-AF65-F5344CB8AC3E}">
        <p14:creationId xmlns:p14="http://schemas.microsoft.com/office/powerpoint/2010/main" val="364072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1.11111E-6 L -8.33333E-7 -0.72083 " pathEditMode="relative" rAng="0" ptsTypes="AA">
                                      <p:cBhvr>
                                        <p:cTn id="6" dur="2000" fill="hold"/>
                                        <p:tgtEl>
                                          <p:spTgt spid="4"/>
                                        </p:tgtEl>
                                        <p:attrNameLst>
                                          <p:attrName>ppt_x</p:attrName>
                                          <p:attrName>ppt_y</p:attrName>
                                        </p:attrNameLst>
                                      </p:cBhvr>
                                      <p:rCtr x="0" y="-3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APITA BASE">
      <a:dk1>
        <a:sysClr val="windowText" lastClr="000000"/>
      </a:dk1>
      <a:lt1>
        <a:sysClr val="window" lastClr="FFFFFF"/>
      </a:lt1>
      <a:dk2>
        <a:srgbClr val="484D52"/>
      </a:dk2>
      <a:lt2>
        <a:srgbClr val="004C23"/>
      </a:lt2>
      <a:accent1>
        <a:srgbClr val="FCBC00"/>
      </a:accent1>
      <a:accent2>
        <a:srgbClr val="00627D"/>
      </a:accent2>
      <a:accent3>
        <a:srgbClr val="EF7918"/>
      </a:accent3>
      <a:accent4>
        <a:srgbClr val="CDD500"/>
      </a:accent4>
      <a:accent5>
        <a:srgbClr val="E61B5B"/>
      </a:accent5>
      <a:accent6>
        <a:srgbClr val="00A3E2"/>
      </a:accent6>
      <a:hlink>
        <a:srgbClr val="2F2A85"/>
      </a:hlink>
      <a:folHlink>
        <a:srgbClr val="FFFFFF"/>
      </a:folHlink>
    </a:clrScheme>
    <a:fontScheme name="CAPITA BASE">
      <a:majorFont>
        <a:latin typeface="UniversLT-CondensedBold"/>
        <a:ea typeface=""/>
        <a:cs typeface=""/>
      </a:majorFont>
      <a:minorFont>
        <a:latin typeface="UniversLT-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7BC38C6717DC4ABB58B3793ED8AEE6" ma:contentTypeVersion="6" ma:contentTypeDescription="Create a new document." ma:contentTypeScope="" ma:versionID="cfa0ae69fb361d64896675c65caaaedc">
  <xsd:schema xmlns:xsd="http://www.w3.org/2001/XMLSchema" xmlns:xs="http://www.w3.org/2001/XMLSchema" xmlns:p="http://schemas.microsoft.com/office/2006/metadata/properties" xmlns:ns2="371cd39a-e1db-4a72-b249-b3ba5ea0da82" xmlns:ns3="aae424a7-c6f0-4010-991a-cfdcb3c81a1b" targetNamespace="http://schemas.microsoft.com/office/2006/metadata/properties" ma:root="true" ma:fieldsID="df61699cae809984a37caceea37eba59" ns2:_="" ns3:_="">
    <xsd:import namespace="371cd39a-e1db-4a72-b249-b3ba5ea0da82"/>
    <xsd:import namespace="aae424a7-c6f0-4010-991a-cfdcb3c81a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1cd39a-e1db-4a72-b249-b3ba5ea0da8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e424a7-c6f0-4010-991a-cfdcb3c81a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E45BBA-534C-462F-BBD2-57D7E274F9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1cd39a-e1db-4a72-b249-b3ba5ea0da82"/>
    <ds:schemaRef ds:uri="aae424a7-c6f0-4010-991a-cfdcb3c81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CB26FE-F681-449B-8989-0727573437E9}">
  <ds:schemaRefs>
    <ds:schemaRef ds:uri="http://schemas.microsoft.com/sharepoint/v3/contenttype/forms"/>
  </ds:schemaRefs>
</ds:datastoreItem>
</file>

<file path=customXml/itemProps3.xml><?xml version="1.0" encoding="utf-8"?>
<ds:datastoreItem xmlns:ds="http://schemas.openxmlformats.org/officeDocument/2006/customXml" ds:itemID="{6E000DD6-8D03-4A0B-A6E8-978CBA30C05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4007</TotalTime>
  <Words>609</Words>
  <Application>Microsoft Office PowerPoint</Application>
  <PresentationFormat>Widescreen</PresentationFormat>
  <Paragraphs>179</Paragraphs>
  <Slides>19</Slides>
  <Notes>18</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Camo Chameleon</dc:title>
  <dc:creator>Microsoft Office User</dc:creator>
  <cp:lastModifiedBy>Charlotte Poynton</cp:lastModifiedBy>
  <cp:revision>396</cp:revision>
  <dcterms:created xsi:type="dcterms:W3CDTF">2017-10-10T07:59:29Z</dcterms:created>
  <dcterms:modified xsi:type="dcterms:W3CDTF">2020-04-05T11:22:57Z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0x0101003A7BC38C6717DC4ABB58B3793ED8AEE6</vt:lpwstr>
  </property>
</Properties>
</file>